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85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B88728F-86C0-46DD-8296-E83EF3255272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2F13F2AB-077A-4632-8AEC-351D20C8EBA3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8728F-86C0-46DD-8296-E83EF3255272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3F2AB-077A-4632-8AEC-351D20C8EB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8728F-86C0-46DD-8296-E83EF3255272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3F2AB-077A-4632-8AEC-351D20C8EB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8728F-86C0-46DD-8296-E83EF3255272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3F2AB-077A-4632-8AEC-351D20C8EB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8728F-86C0-46DD-8296-E83EF3255272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3F2AB-077A-4632-8AEC-351D20C8EB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8728F-86C0-46DD-8296-E83EF3255272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3F2AB-077A-4632-8AEC-351D20C8EB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8728F-86C0-46DD-8296-E83EF3255272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3F2AB-077A-4632-8AEC-351D20C8EB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8728F-86C0-46DD-8296-E83EF3255272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3F2AB-077A-4632-8AEC-351D20C8EB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8728F-86C0-46DD-8296-E83EF3255272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3F2AB-077A-4632-8AEC-351D20C8EB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8728F-86C0-46DD-8296-E83EF3255272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3F2AB-077A-4632-8AEC-351D20C8EB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8728F-86C0-46DD-8296-E83EF3255272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3F2AB-077A-4632-8AEC-351D20C8EB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AB88728F-86C0-46DD-8296-E83EF3255272}" type="datetimeFigureOut">
              <a:rPr lang="cs-CZ" smtClean="0"/>
              <a:t>22.12.2013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2F13F2AB-077A-4632-8AEC-351D20C8EBA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upload.wikimedia.org/wikipedia/commons/9/9d/Kuusk_Keila-Paldiski_rdt_%C3%A4%C3%A4res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jpeg"/><Relationship Id="rId4" Type="http://schemas.openxmlformats.org/officeDocument/2006/relationships/hyperlink" Target="http://upload.wikimedia.org/wikipedia/commons/8/82/Picea_abies_-_K%C3%B6hler%E2%80%93s_Medizinal-Pflanzen-105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pload.wikimedia.org/wikipedia/commons/8/86/Pinus_nigra_young_tree_Bulgaria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hyperlink" Target="http://upload.wikimedia.org/wikipedia/commons/e/ea/Pinus_contorta_8401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upload.wikimedia.org/wikipedia/commons/0/0a/Abies_alba_Slovakia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hyperlink" Target="http://upload.wikimedia.org/wikipedia/commons/f/fa/Illustration_Abies_alba0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upload.wikimedia.org/wikipedia/commons/7/70/Illustration_Larix_decudua0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upload.wikimedia.org/wikipedia/commons/2/26/Gamble_oak_leaves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hyperlink" Target="http://upload.wikimedia.org/wikipedia/commons/e/ef/Illustration_Quercus_robur0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2/2a/Illustration_Fagus_sylvatica0.jpg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upload.wikimedia.org/wikipedia/commons/f/f7/Horse-chestnut_800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hyperlink" Target="http://upload.wikimedia.org/wikipedia/commons/8/87/Illustration_Aesculus_hippocastanum0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://upload.wikimedia.org/wikipedia/commons/5/5e/Betula_Pendula_at_Stockholm_University_2005-07-01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hyperlink" Target="http://upload.wikimedia.org/wikipedia/commons/7/78/Illustration_Betula_pendula0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http://upload.wikimedia.org/wikipedia/commons/5/52/Tilia-cordata2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jpeg"/><Relationship Id="rId4" Type="http://schemas.openxmlformats.org/officeDocument/2006/relationships/hyperlink" Target="http://upload.wikimedia.org/wikipedia/commons/e/eb/Tilia_cordata_MHNT.BOT.2004.0.780.jpg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http://upload.wikimedia.org/wikipedia/commons/c/c0/Rosaceae_Malus_pumila_Malus_pumila_Var_domestica_Apples_Fuji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9/9c/111_Pirus_communis_L.jpg" TargetMode="Externa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0/04/Slivo%C5%88_%C5%A1vestka,_plum.jpg" TargetMode="External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7" Type="http://schemas.openxmlformats.org/officeDocument/2006/relationships/image" Target="../media/image28.jpeg"/><Relationship Id="rId2" Type="http://schemas.openxmlformats.org/officeDocument/2006/relationships/hyperlink" Target="http://upload.wikimedia.org/wikipedia/commons/0/00/Cherries_summerland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1/1f/Prunus_blossoms.JPG" TargetMode="External"/><Relationship Id="rId5" Type="http://schemas.openxmlformats.org/officeDocument/2006/relationships/image" Target="../media/image27.jpeg"/><Relationship Id="rId4" Type="http://schemas.openxmlformats.org/officeDocument/2006/relationships/hyperlink" Target="http://upload.wikimedia.org/wikipedia/commons/b/bb/Cherry_Stella444.jpg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hyperlink" Target="http://cs.wikipedia.org/wiki/Soubor:Vi%C5%A1e%C5%88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jpeg"/><Relationship Id="rId4" Type="http://schemas.openxmlformats.org/officeDocument/2006/relationships/hyperlink" Target="http://upload.wikimedia.org/wikipedia/commons/e/e4/Illustration_Prunus_cerasus0.jpg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hyperlink" Target="http://cs.wikipedia.org/wiki/Soubor:Apricots.jpg" TargetMode="Externa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icea_abies_-_K%C3%B6hler%E2%80%93s_Medizinal-Pflanzen-105.jpg" TargetMode="External"/><Relationship Id="rId2" Type="http://schemas.openxmlformats.org/officeDocument/2006/relationships/hyperlink" Target="http://cs.wikipedia.org/wiki/Soubor:Kuusk_Keila-Paldiski_rdt_%C3%A4%C3%A4res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Pinus_nigra_young_tree_Bulgaria.jpg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bies_alba_Slovakia.jpg" TargetMode="External"/><Relationship Id="rId2" Type="http://schemas.openxmlformats.org/officeDocument/2006/relationships/hyperlink" Target="http://cs.wikipedia.org/wiki/Soubor:Pinus_contorta_8401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Illustration_Abies_alba0.jpg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amble_oak_leaves.jpg" TargetMode="External"/><Relationship Id="rId2" Type="http://schemas.openxmlformats.org/officeDocument/2006/relationships/hyperlink" Target="http://cs.wikipedia.org/wiki/Soubor:Illustration_Larix_decudua0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Illustration_Quercus_robur0.jpg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Illustration_Fagus_sylvatica0.jpg" TargetMode="External"/><Relationship Id="rId2" Type="http://schemas.openxmlformats.org/officeDocument/2006/relationships/hyperlink" Target="http://cs.wikipedia.org/wiki/Soubor:Buchenwald_1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Horse-chestnut_800.jpg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etula_Pendula_at_Stockholm_University_2005-07-01.jpg" TargetMode="External"/><Relationship Id="rId2" Type="http://schemas.openxmlformats.org/officeDocument/2006/relationships/hyperlink" Target="http://cs.wikipedia.org/wiki/Soubor:Illustration_Aesculus_hippocastanum0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Illustration_Betula_pendula0.jpg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ilia_cordata_MHNT.BOT.2004.0.780.jpg" TargetMode="External"/><Relationship Id="rId2" Type="http://schemas.openxmlformats.org/officeDocument/2006/relationships/hyperlink" Target="http://cs.wikipedia.org/wiki/Soubor:Tilia-cordata2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Rosaceae_Malus_pumila_Malus_pumila_Var_domestica_Apples_Fuji.jpg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ears.jpg" TargetMode="External"/><Relationship Id="rId2" Type="http://schemas.openxmlformats.org/officeDocument/2006/relationships/hyperlink" Target="http://cs.wikipedia.org/wiki/Soubor:Fuji_apple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111_Pirus_communis_L.jpg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herries_summerland.jpg" TargetMode="External"/><Relationship Id="rId2" Type="http://schemas.openxmlformats.org/officeDocument/2006/relationships/hyperlink" Target="http://cs.wikipedia.org/wiki/Soubor:Slivo%C5%88_%C5%A1vestka,_plum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Cherry_Stella444.jpg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i%C5%A1e%C5%88.jpg" TargetMode="External"/><Relationship Id="rId2" Type="http://schemas.openxmlformats.org/officeDocument/2006/relationships/hyperlink" Target="http://cs.wikipedia.org/wiki/Soubor:Prunus_blossoms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Illustration_Prunus_cerasus0.jpg" TargetMode="Externa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Apricots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>
          <a:xfrm>
            <a:off x="719572" y="463307"/>
            <a:ext cx="7772400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SŠ, ZŠ A MŠ, KARVINÁ, PŘÍSPĚVKOVÁ ORGANIZACE</a:t>
            </a:r>
            <a:endParaRPr lang="cs-CZ" sz="2800" dirty="0"/>
          </a:p>
        </p:txBody>
      </p:sp>
      <p:sp>
        <p:nvSpPr>
          <p:cNvPr id="3" name="TextovéPole 7"/>
          <p:cNvSpPr txBox="1"/>
          <p:nvPr/>
        </p:nvSpPr>
        <p:spPr>
          <a:xfrm>
            <a:off x="431540" y="1183387"/>
            <a:ext cx="8280920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000" b="1" dirty="0" smtClean="0">
                <a:latin typeface="Calibri" pitchFamily="34" charset="0"/>
              </a:rPr>
              <a:t>STROMY JEHLIČNATÉ, LISTNATÉ A </a:t>
            </a:r>
          </a:p>
          <a:p>
            <a:pPr algn="ctr"/>
            <a:r>
              <a:rPr lang="cs-CZ" sz="4000" b="1" dirty="0" smtClean="0">
                <a:latin typeface="Calibri" pitchFamily="34" charset="0"/>
              </a:rPr>
              <a:t>OVOCNÉ</a:t>
            </a:r>
            <a:r>
              <a:rPr lang="cs-CZ" sz="4800" b="1" dirty="0" smtClean="0">
                <a:latin typeface="Calibri" pitchFamily="34" charset="0"/>
              </a:rPr>
              <a:t/>
            </a:r>
            <a:br>
              <a:rPr lang="cs-CZ" sz="4800" b="1" dirty="0" smtClean="0">
                <a:latin typeface="Calibri" pitchFamily="34" charset="0"/>
              </a:rPr>
            </a:br>
            <a:r>
              <a:rPr lang="cs-CZ" sz="8800" b="1" dirty="0" smtClean="0">
                <a:latin typeface="Calibri" pitchFamily="34" charset="0"/>
              </a:rPr>
              <a:t> </a:t>
            </a:r>
            <a:r>
              <a:rPr lang="cs-CZ" sz="3200" dirty="0" smtClean="0">
                <a:latin typeface="Calibri" pitchFamily="34" charset="0"/>
              </a:rPr>
              <a:t>Ověřeno:  3. ročník, III.  třída</a:t>
            </a:r>
            <a:br>
              <a:rPr lang="cs-CZ" sz="3200" dirty="0" smtClean="0">
                <a:latin typeface="Calibri" pitchFamily="34" charset="0"/>
              </a:rPr>
            </a:br>
            <a:r>
              <a:rPr lang="cs-CZ" sz="3200" dirty="0" smtClean="0">
                <a:latin typeface="Calibri" pitchFamily="34" charset="0"/>
              </a:rPr>
              <a:t>   Cílová skupina: žák základní školy praktické</a:t>
            </a:r>
            <a:br>
              <a:rPr lang="cs-CZ" sz="3200" dirty="0" smtClean="0">
                <a:latin typeface="Calibri" pitchFamily="34" charset="0"/>
              </a:rPr>
            </a:br>
            <a:r>
              <a:rPr lang="cs-CZ" dirty="0" smtClean="0"/>
              <a:t>VY_32_INOVACE_27_Stromy jehličnaté, listnaté a </a:t>
            </a:r>
            <a:r>
              <a:rPr lang="cs-CZ" dirty="0" err="1" smtClean="0"/>
              <a:t>ovocné_Člověk</a:t>
            </a:r>
            <a:r>
              <a:rPr lang="cs-CZ" dirty="0" smtClean="0"/>
              <a:t> a jeho </a:t>
            </a:r>
            <a:r>
              <a:rPr lang="cs-CZ" dirty="0" err="1" smtClean="0"/>
              <a:t>svět_LUKOVSKÁ</a:t>
            </a:r>
            <a:endParaRPr lang="cs-CZ" dirty="0"/>
          </a:p>
          <a:p>
            <a:pPr algn="ctr"/>
            <a:r>
              <a:rPr lang="cs-CZ" sz="3200" dirty="0" smtClean="0">
                <a:latin typeface="Calibri" pitchFamily="34" charset="0"/>
              </a:rPr>
              <a:t/>
            </a:r>
            <a:br>
              <a:rPr lang="cs-CZ" sz="3200" dirty="0" smtClean="0">
                <a:latin typeface="Calibri" pitchFamily="34" charset="0"/>
              </a:rPr>
            </a:br>
            <a:endParaRPr lang="cs-CZ" dirty="0"/>
          </a:p>
        </p:txBody>
      </p:sp>
      <p:sp>
        <p:nvSpPr>
          <p:cNvPr id="4" name="TextovéPole 8"/>
          <p:cNvSpPr txBox="1"/>
          <p:nvPr/>
        </p:nvSpPr>
        <p:spPr>
          <a:xfrm>
            <a:off x="791580" y="5503867"/>
            <a:ext cx="7704856" cy="5040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5" name="TextovéPole 10"/>
          <p:cNvSpPr txBox="1"/>
          <p:nvPr/>
        </p:nvSpPr>
        <p:spPr>
          <a:xfrm>
            <a:off x="1151620" y="5071819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pic>
        <p:nvPicPr>
          <p:cNvPr id="6" name="Obrázek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5827" y="5027423"/>
            <a:ext cx="6412386" cy="1367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8741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68858" y="2967335"/>
            <a:ext cx="6606296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Jehličnaté stromy</a:t>
            </a:r>
          </a:p>
        </p:txBody>
      </p:sp>
    </p:spTree>
    <p:extLst>
      <p:ext uri="{BB962C8B-B14F-4D97-AF65-F5344CB8AC3E}">
        <p14:creationId xmlns:p14="http://schemas.microsoft.com/office/powerpoint/2010/main" val="3128156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01409" y="476672"/>
            <a:ext cx="174118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Smrk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 descr="Soubor:Kuusk Keila-Paldiski rdt ääre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556792"/>
            <a:ext cx="3201144" cy="4801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Picea abies - Köhler–s Medizinal-Pflanzen-105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2592" y="1978994"/>
            <a:ext cx="3013180" cy="3957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9134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Pinus nigra young tree Bulgari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772816"/>
            <a:ext cx="3368148" cy="4490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Soubor:Pinus contorta 8401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420888"/>
            <a:ext cx="2559819" cy="3413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366603" y="620688"/>
            <a:ext cx="28103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Borovice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93520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Abies alba Slovaki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913780"/>
            <a:ext cx="3024336" cy="4462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oubor:Illustration Abies alba0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109183"/>
            <a:ext cx="2664296" cy="4071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765353" y="620688"/>
            <a:ext cx="17299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Jedle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51352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86418" y="836712"/>
            <a:ext cx="237116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Modřín</a:t>
            </a:r>
          </a:p>
        </p:txBody>
      </p:sp>
      <p:pic>
        <p:nvPicPr>
          <p:cNvPr id="4098" name="Picture 2" descr="Soubor:Illustration Larix decudua0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069872"/>
            <a:ext cx="2622983" cy="4212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lukovska\AppData\Local\Microsoft\Windows\Temporary Internet Files\Content.IE5\6N21H2PU\MP90043379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988840"/>
            <a:ext cx="3903997" cy="4374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7860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47964" y="2967335"/>
            <a:ext cx="5848076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Listnaté stromy</a:t>
            </a:r>
            <a:endParaRPr lang="cs-CZ" sz="6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05009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Soubor:Gamble oak leave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7" y="2075886"/>
            <a:ext cx="3456384" cy="4322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Soubor:Illustration Quercus robur0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213372"/>
            <a:ext cx="2520279" cy="4047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900352" y="404664"/>
            <a:ext cx="139172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Dub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817883" y="1460248"/>
            <a:ext cx="1468672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žalud</a:t>
            </a:r>
            <a:endParaRPr lang="cs-CZ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18701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upload.wikimedia.org/wikipedia/commons/b/b1/Buchenwald_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72816"/>
            <a:ext cx="3352798" cy="4472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Soubor:Illustration Fagus sylvatica0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1" y="2088133"/>
            <a:ext cx="2664296" cy="4301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966076" y="548680"/>
            <a:ext cx="13260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Buk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567257" y="1388095"/>
            <a:ext cx="2047355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bukvice</a:t>
            </a:r>
            <a:endParaRPr lang="cs-CZ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31628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Horse-chestnut 800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772816"/>
            <a:ext cx="3384376" cy="4657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Soubor:Illustration Aesculus hippocastanum0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125079"/>
            <a:ext cx="2592288" cy="4185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555776" y="332656"/>
            <a:ext cx="43252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Jírovec maďal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553579" y="1355638"/>
            <a:ext cx="178125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kaštan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63053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Soubor:Betula Pendula at Stockholm University 2005-07-0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428" y="1916832"/>
            <a:ext cx="5143232" cy="4341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Soubor:Illustration Betula pendula0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8163" y="2132856"/>
            <a:ext cx="2397671" cy="4110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923928" y="620688"/>
            <a:ext cx="16786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Bříza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71014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Soubor:Tilia-cordata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5" y="1628800"/>
            <a:ext cx="4896544" cy="4455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Soubor:Tilia cordata MHNT.BOT.2004.0.780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898998"/>
            <a:ext cx="3387042" cy="3194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860906" y="476672"/>
            <a:ext cx="14221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Lípa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95063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24108" y="2967335"/>
            <a:ext cx="5695790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Ovocné stromy</a:t>
            </a:r>
            <a:endParaRPr lang="cs-CZ" sz="6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45091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oubor:Rosaceae Malus pumila Malus pumila Var domestica Apples Fuji.jp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916833"/>
            <a:ext cx="3672408" cy="4369668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</p:pic>
      <p:pic>
        <p:nvPicPr>
          <p:cNvPr id="4" name="Picture 2" descr="http://upload.wikimedia.org/wikipedia/commons/c/c1/Fuji_apple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5398" y="3933057"/>
            <a:ext cx="3734023" cy="2353444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483783" y="692696"/>
            <a:ext cx="213231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abloň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979488" y="2967334"/>
            <a:ext cx="166584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jablko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64911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upload.wikimedia.org/wikipedia/commons/c/cf/Pear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438413"/>
            <a:ext cx="2355761" cy="3585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Soubor:111 Pirus communis L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865398"/>
            <a:ext cx="3312368" cy="4731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563888" y="620688"/>
            <a:ext cx="23038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Hrušeň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631302" y="1670170"/>
            <a:ext cx="182133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hruška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62266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lukovska\AppData\Local\Microsoft\Windows\Temporary Internet Files\Content.IE5\IZXAJ8UY\MC90042387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6001" y="1743292"/>
            <a:ext cx="2939545" cy="3250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Soubor:Slivoň švestka, plum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573016"/>
            <a:ext cx="3744416" cy="2494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491880" y="548680"/>
            <a:ext cx="246574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Švestka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81444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Soubor:Cherries summerland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988840"/>
            <a:ext cx="4752528" cy="4153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Soubor:Cherry Stella444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221088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0" name="Picture 6" descr="Soubor:Prunus blossoms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348880"/>
            <a:ext cx="3161928" cy="2138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496497" y="692696"/>
            <a:ext cx="21677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Třešeň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444208" y="4611797"/>
            <a:ext cx="173316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třešně</a:t>
            </a:r>
            <a:endParaRPr lang="cs-CZ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73043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http://upload.wikimedia.org/wikipedia/commons/thumb/6/6f/Vi%C5%A1e%C5%88.jpg/300px-Vi%C5%A1e%C5%88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924944"/>
            <a:ext cx="5341776" cy="3561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0" name="Picture 4" descr="Soubor:Illustration Prunus cerasus0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458476"/>
            <a:ext cx="2342131" cy="3822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670430" y="692696"/>
            <a:ext cx="178125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Višeň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464118" y="1669840"/>
            <a:ext cx="1438214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višně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78859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Meruňka obecná">
            <a:hlinkClick r:id="rId2" tooltip="Meruňka obecná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174271"/>
            <a:ext cx="5544616" cy="419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145967" y="620688"/>
            <a:ext cx="28520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Meruňka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60315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indent="0">
              <a:buNone/>
            </a:pPr>
            <a:r>
              <a:rPr lang="cs-CZ" sz="1600" u="sng" dirty="0" smtClean="0"/>
              <a:t>Smrk:</a:t>
            </a:r>
          </a:p>
          <a:p>
            <a:pPr indent="0">
              <a:buNone/>
            </a:pPr>
            <a:r>
              <a:rPr lang="cs-CZ" sz="1600" dirty="0" smtClean="0"/>
              <a:t>LIFAR. </a:t>
            </a:r>
            <a:r>
              <a:rPr lang="cs-CZ" sz="1600" dirty="0" err="1" smtClean="0"/>
              <a:t>Wikipedia</a:t>
            </a:r>
            <a:r>
              <a:rPr lang="cs-CZ" sz="1600" dirty="0"/>
              <a:t>,  otevřená encyklopedie </a:t>
            </a:r>
            <a:r>
              <a:rPr lang="en-US" sz="1600" dirty="0"/>
              <a:t>[online], </a:t>
            </a:r>
            <a:r>
              <a:rPr lang="cs-CZ" sz="1600" dirty="0"/>
              <a:t>6. 11. 2011, 16:01</a:t>
            </a:r>
            <a:r>
              <a:rPr lang="en-US" sz="1600" dirty="0" smtClean="0"/>
              <a:t>[</a:t>
            </a:r>
            <a:r>
              <a:rPr lang="cs-CZ" sz="1600" dirty="0"/>
              <a:t>cit. </a:t>
            </a:r>
            <a:r>
              <a:rPr lang="cs-CZ" sz="1600" dirty="0" smtClean="0"/>
              <a:t>2013/23/11</a:t>
            </a:r>
            <a:r>
              <a:rPr lang="en-US" sz="1600" dirty="0"/>
              <a:t>]</a:t>
            </a:r>
            <a:r>
              <a:rPr lang="cs-CZ" sz="1600" dirty="0"/>
              <a:t>,</a:t>
            </a:r>
          </a:p>
          <a:p>
            <a:pPr indent="0">
              <a:buNone/>
            </a:pPr>
            <a:r>
              <a:rPr lang="cs-CZ" sz="1600" dirty="0" err="1"/>
              <a:t>Soubor:Kuusk</a:t>
            </a:r>
            <a:r>
              <a:rPr lang="cs-CZ" sz="1600" dirty="0"/>
              <a:t> </a:t>
            </a:r>
            <a:r>
              <a:rPr lang="cs-CZ" sz="1600" dirty="0" err="1"/>
              <a:t>Keila-Paldiski</a:t>
            </a:r>
            <a:r>
              <a:rPr lang="cs-CZ" sz="1600" dirty="0"/>
              <a:t> </a:t>
            </a:r>
            <a:r>
              <a:rPr lang="cs-CZ" sz="1600" dirty="0" err="1"/>
              <a:t>rdt</a:t>
            </a:r>
            <a:r>
              <a:rPr lang="cs-CZ" sz="1600" dirty="0"/>
              <a:t> ääres.jpg</a:t>
            </a:r>
            <a:endParaRPr lang="cs-CZ" sz="1600" u="sng" dirty="0" smtClean="0"/>
          </a:p>
          <a:p>
            <a:pPr indent="0">
              <a:buNone/>
            </a:pPr>
            <a:r>
              <a:rPr lang="cs-CZ" sz="1600" dirty="0" smtClean="0"/>
              <a:t>Dostupné z:</a:t>
            </a:r>
          </a:p>
          <a:p>
            <a:pPr indent="0">
              <a:buNone/>
            </a:pPr>
            <a:r>
              <a:rPr lang="cs-CZ" sz="1600" u="sng" dirty="0">
                <a:hlinkClick r:id="rId2"/>
              </a:rPr>
              <a:t>http://cs.wikipedia.org/wiki/Soubor:Kuusk_Keila-Paldiski_rdt_%</a:t>
            </a:r>
            <a:r>
              <a:rPr lang="cs-CZ" sz="1600" u="sng" dirty="0" smtClean="0">
                <a:hlinkClick r:id="rId2"/>
              </a:rPr>
              <a:t>C3%A4%C3%A4res.jpg</a:t>
            </a:r>
            <a:endParaRPr lang="cs-CZ" sz="1600" u="sng" dirty="0" smtClean="0"/>
          </a:p>
          <a:p>
            <a:pPr indent="0">
              <a:buNone/>
            </a:pPr>
            <a:endParaRPr lang="cs-CZ" sz="1600" u="sng" dirty="0"/>
          </a:p>
          <a:p>
            <a:pPr indent="0">
              <a:buNone/>
            </a:pPr>
            <a:r>
              <a:rPr lang="cs-CZ" sz="1600" u="sng" dirty="0" smtClean="0"/>
              <a:t>Smrk:</a:t>
            </a:r>
          </a:p>
          <a:p>
            <a:pPr indent="0">
              <a:buNone/>
            </a:pPr>
            <a:r>
              <a:rPr lang="cs-CZ" sz="1600" dirty="0" smtClean="0"/>
              <a:t>EDITOR AD LARGE. </a:t>
            </a:r>
            <a:r>
              <a:rPr lang="cs-CZ" sz="1600" dirty="0" err="1" smtClean="0"/>
              <a:t>Wikipedia</a:t>
            </a:r>
            <a:r>
              <a:rPr lang="cs-CZ" sz="1600" dirty="0"/>
              <a:t>,  otevřená encyklopedie </a:t>
            </a:r>
            <a:r>
              <a:rPr lang="en-US" sz="1600" dirty="0"/>
              <a:t>[online], </a:t>
            </a:r>
            <a:r>
              <a:rPr lang="cs-CZ" sz="1600" dirty="0"/>
              <a:t>29. 1. 2007, 22:54</a:t>
            </a:r>
            <a:r>
              <a:rPr lang="en-US" sz="1600" dirty="0" smtClean="0"/>
              <a:t>[</a:t>
            </a:r>
            <a:r>
              <a:rPr lang="cs-CZ" sz="1600" dirty="0"/>
              <a:t>cit. 2013/23/11</a:t>
            </a:r>
            <a:r>
              <a:rPr lang="en-US" sz="1600" dirty="0"/>
              <a:t>]</a:t>
            </a:r>
            <a:r>
              <a:rPr lang="cs-CZ" sz="1600" dirty="0" smtClean="0"/>
              <a:t>,</a:t>
            </a:r>
          </a:p>
          <a:p>
            <a:pPr indent="0">
              <a:buNone/>
            </a:pPr>
            <a:r>
              <a:rPr lang="cs-CZ" sz="1600" dirty="0" err="1" smtClean="0"/>
              <a:t>Soubor:Picea</a:t>
            </a:r>
            <a:r>
              <a:rPr lang="cs-CZ" sz="1600" dirty="0" smtClean="0"/>
              <a:t> </a:t>
            </a:r>
            <a:r>
              <a:rPr lang="cs-CZ" sz="1600" dirty="0" err="1"/>
              <a:t>abies</a:t>
            </a:r>
            <a:r>
              <a:rPr lang="cs-CZ" sz="1600" dirty="0"/>
              <a:t> - Köhler–s Medizinal-Pflanzen-105.jpg</a:t>
            </a:r>
            <a:endParaRPr lang="cs-CZ" sz="1600" dirty="0" smtClean="0"/>
          </a:p>
          <a:p>
            <a:pPr indent="0">
              <a:buNone/>
            </a:pPr>
            <a:r>
              <a:rPr lang="cs-CZ" sz="1600" dirty="0" smtClean="0"/>
              <a:t>Dostupné z:</a:t>
            </a:r>
          </a:p>
          <a:p>
            <a:pPr indent="0">
              <a:buNone/>
            </a:pPr>
            <a:r>
              <a:rPr lang="cs-CZ" sz="1600" u="sng" dirty="0" smtClean="0">
                <a:hlinkClick r:id="rId3"/>
              </a:rPr>
              <a:t>http</a:t>
            </a:r>
            <a:r>
              <a:rPr lang="cs-CZ" sz="1600" u="sng" dirty="0">
                <a:hlinkClick r:id="rId3"/>
              </a:rPr>
              <a:t>://cs.wikipedia.org/wiki/Soubor:Picea_abies_-_</a:t>
            </a:r>
            <a:r>
              <a:rPr lang="cs-CZ" sz="1600" u="sng" dirty="0" smtClean="0">
                <a:hlinkClick r:id="rId3"/>
              </a:rPr>
              <a:t>K%C3%B6hler%E2%80%93s_Medizinal-Pflanzen-105.jpg</a:t>
            </a:r>
            <a:endParaRPr lang="cs-CZ" sz="1600" u="sng" dirty="0" smtClean="0"/>
          </a:p>
          <a:p>
            <a:pPr indent="0">
              <a:buNone/>
            </a:pPr>
            <a:endParaRPr lang="cs-CZ" sz="1600" u="sng" dirty="0" smtClean="0"/>
          </a:p>
          <a:p>
            <a:pPr indent="0">
              <a:buNone/>
            </a:pPr>
            <a:r>
              <a:rPr lang="cs-CZ" sz="1600" u="sng" dirty="0" smtClean="0"/>
              <a:t>Borovice:</a:t>
            </a:r>
          </a:p>
          <a:p>
            <a:pPr indent="0">
              <a:buNone/>
            </a:pPr>
            <a:r>
              <a:rPr lang="cs-CZ" sz="1600" dirty="0" smtClean="0"/>
              <a:t>MPF. </a:t>
            </a:r>
            <a:r>
              <a:rPr lang="cs-CZ" sz="1600" dirty="0" err="1" smtClean="0"/>
              <a:t>Wikipedia</a:t>
            </a:r>
            <a:r>
              <a:rPr lang="cs-CZ" sz="1600" dirty="0"/>
              <a:t>,  otevřená encyklopedie </a:t>
            </a:r>
            <a:r>
              <a:rPr lang="en-US" sz="1600" dirty="0"/>
              <a:t>[online], </a:t>
            </a:r>
            <a:r>
              <a:rPr lang="cs-CZ" sz="1600" dirty="0"/>
              <a:t>24. 4. 2010, 18:21</a:t>
            </a:r>
            <a:r>
              <a:rPr lang="en-US" sz="1600" dirty="0" smtClean="0"/>
              <a:t>[</a:t>
            </a:r>
            <a:r>
              <a:rPr lang="cs-CZ" sz="1600" dirty="0"/>
              <a:t>cit. 2013/23/11</a:t>
            </a:r>
            <a:r>
              <a:rPr lang="en-US" sz="1600" dirty="0"/>
              <a:t>]</a:t>
            </a:r>
            <a:r>
              <a:rPr lang="cs-CZ" sz="1600" dirty="0"/>
              <a:t>,</a:t>
            </a:r>
          </a:p>
          <a:p>
            <a:pPr indent="0">
              <a:buNone/>
            </a:pPr>
            <a:r>
              <a:rPr lang="cs-CZ" sz="1600" dirty="0" err="1"/>
              <a:t>Soubor:Pinus</a:t>
            </a:r>
            <a:r>
              <a:rPr lang="cs-CZ" sz="1600" dirty="0"/>
              <a:t> </a:t>
            </a:r>
            <a:r>
              <a:rPr lang="cs-CZ" sz="1600" dirty="0" err="1"/>
              <a:t>nigra</a:t>
            </a:r>
            <a:r>
              <a:rPr lang="cs-CZ" sz="1600" dirty="0"/>
              <a:t> </a:t>
            </a:r>
            <a:r>
              <a:rPr lang="cs-CZ" sz="1600" dirty="0" err="1"/>
              <a:t>young</a:t>
            </a:r>
            <a:r>
              <a:rPr lang="cs-CZ" sz="1600" dirty="0"/>
              <a:t> </a:t>
            </a:r>
            <a:r>
              <a:rPr lang="cs-CZ" sz="1600" dirty="0" err="1"/>
              <a:t>tree</a:t>
            </a:r>
            <a:r>
              <a:rPr lang="cs-CZ" sz="1600" dirty="0"/>
              <a:t> Bulgaria.jpg</a:t>
            </a:r>
            <a:endParaRPr lang="cs-CZ" sz="1600" u="sng" dirty="0" smtClean="0"/>
          </a:p>
          <a:p>
            <a:pPr indent="0">
              <a:buNone/>
            </a:pPr>
            <a:r>
              <a:rPr lang="cs-CZ" sz="1600" u="sng" dirty="0" smtClean="0"/>
              <a:t>Dostupné z:</a:t>
            </a:r>
          </a:p>
          <a:p>
            <a:pPr indent="0">
              <a:buNone/>
            </a:pPr>
            <a:r>
              <a:rPr lang="cs-CZ" sz="1600" u="sng" dirty="0">
                <a:hlinkClick r:id="rId4"/>
              </a:rPr>
              <a:t>http://</a:t>
            </a:r>
            <a:r>
              <a:rPr lang="cs-CZ" sz="1600" u="sng" dirty="0" smtClean="0">
                <a:hlinkClick r:id="rId4"/>
              </a:rPr>
              <a:t>cs.wikipedia.org/wiki/Soubor:Pinus_nigra_young_tree_Bulgaria.jpg</a:t>
            </a:r>
            <a:endParaRPr lang="cs-CZ" sz="1600" u="sng" dirty="0" smtClean="0"/>
          </a:p>
          <a:p>
            <a:pPr indent="0">
              <a:buNone/>
            </a:pPr>
            <a:endParaRPr lang="cs-CZ" sz="1800" u="sng" dirty="0"/>
          </a:p>
          <a:p>
            <a:pPr indent="0">
              <a:buNone/>
            </a:pPr>
            <a:endParaRPr lang="cs-CZ" sz="1800" u="sng" dirty="0" smtClean="0"/>
          </a:p>
          <a:p>
            <a:pPr indent="0">
              <a:buNone/>
            </a:pPr>
            <a:endParaRPr lang="cs-CZ" sz="1800" u="sng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8844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0">
              <a:buNone/>
            </a:pPr>
            <a:r>
              <a:rPr lang="cs-CZ" sz="1600" u="sng" dirty="0"/>
              <a:t>Borovice:</a:t>
            </a:r>
          </a:p>
          <a:p>
            <a:pPr indent="0">
              <a:buNone/>
            </a:pPr>
            <a:r>
              <a:rPr lang="cs-CZ" sz="1600" dirty="0" smtClean="0"/>
              <a:t>WSIEGMUND. </a:t>
            </a:r>
            <a:r>
              <a:rPr lang="cs-CZ" sz="1600" dirty="0" err="1"/>
              <a:t>Wikipedia</a:t>
            </a:r>
            <a:r>
              <a:rPr lang="cs-CZ" sz="1600" dirty="0"/>
              <a:t>,  otevřená encyklopedie </a:t>
            </a:r>
            <a:r>
              <a:rPr lang="en-US" sz="1600" dirty="0"/>
              <a:t>[online], </a:t>
            </a:r>
            <a:r>
              <a:rPr lang="cs-CZ" sz="1600" dirty="0"/>
              <a:t>10. 8. 2013, 14:59</a:t>
            </a:r>
            <a:r>
              <a:rPr lang="en-US" sz="1600" dirty="0" smtClean="0"/>
              <a:t>[</a:t>
            </a:r>
            <a:r>
              <a:rPr lang="cs-CZ" sz="1600" dirty="0"/>
              <a:t>cit. 2013/23/11</a:t>
            </a:r>
            <a:r>
              <a:rPr lang="en-US" sz="1600" dirty="0"/>
              <a:t>]</a:t>
            </a:r>
            <a:r>
              <a:rPr lang="cs-CZ" sz="1600" dirty="0"/>
              <a:t>,</a:t>
            </a:r>
          </a:p>
          <a:p>
            <a:pPr indent="0">
              <a:buNone/>
            </a:pPr>
            <a:r>
              <a:rPr lang="cs-CZ" sz="1600" dirty="0" err="1"/>
              <a:t>Soubor:Pinus</a:t>
            </a:r>
            <a:r>
              <a:rPr lang="cs-CZ" sz="1600" dirty="0"/>
              <a:t> </a:t>
            </a:r>
            <a:r>
              <a:rPr lang="cs-CZ" sz="1600" dirty="0" err="1"/>
              <a:t>contorta</a:t>
            </a:r>
            <a:r>
              <a:rPr lang="cs-CZ" sz="1600" dirty="0"/>
              <a:t> </a:t>
            </a:r>
            <a:r>
              <a:rPr lang="cs-CZ" sz="1600" dirty="0" smtClean="0"/>
              <a:t>8401.jpg</a:t>
            </a:r>
          </a:p>
          <a:p>
            <a:pPr indent="0">
              <a:buNone/>
            </a:pPr>
            <a:r>
              <a:rPr lang="cs-CZ" sz="1600" dirty="0" smtClean="0"/>
              <a:t>Dostupné </a:t>
            </a:r>
            <a:r>
              <a:rPr lang="cs-CZ" sz="1600" dirty="0"/>
              <a:t>z:</a:t>
            </a:r>
          </a:p>
          <a:p>
            <a:pPr indent="0">
              <a:buNone/>
            </a:pPr>
            <a:r>
              <a:rPr lang="cs-CZ" sz="1600" u="sng" dirty="0">
                <a:hlinkClick r:id="rId2"/>
              </a:rPr>
              <a:t>http://</a:t>
            </a:r>
            <a:r>
              <a:rPr lang="cs-CZ" sz="1600" u="sng" dirty="0" smtClean="0">
                <a:hlinkClick r:id="rId2"/>
              </a:rPr>
              <a:t>cs.wikipedia.org/wiki/Soubor:Pinus_contorta_8401.jpg</a:t>
            </a:r>
            <a:endParaRPr lang="cs-CZ" sz="1600" u="sng" dirty="0" smtClean="0"/>
          </a:p>
          <a:p>
            <a:pPr indent="0">
              <a:buNone/>
            </a:pPr>
            <a:endParaRPr lang="cs-CZ" sz="1600" u="sng" dirty="0"/>
          </a:p>
          <a:p>
            <a:pPr indent="0">
              <a:buNone/>
            </a:pPr>
            <a:r>
              <a:rPr lang="cs-CZ" sz="1600" u="sng" dirty="0" smtClean="0"/>
              <a:t>Jedle:</a:t>
            </a:r>
          </a:p>
          <a:p>
            <a:pPr indent="0">
              <a:buNone/>
            </a:pPr>
            <a:r>
              <a:rPr lang="cs-CZ" sz="1600" dirty="0" smtClean="0"/>
              <a:t>CRUISER. </a:t>
            </a:r>
            <a:r>
              <a:rPr lang="cs-CZ" sz="1600" dirty="0" err="1"/>
              <a:t>Wikipedia</a:t>
            </a:r>
            <a:r>
              <a:rPr lang="cs-CZ" sz="1600" dirty="0"/>
              <a:t>,  otevřená encyklopedie </a:t>
            </a:r>
            <a:r>
              <a:rPr lang="en-US" sz="1600" dirty="0"/>
              <a:t>[online], </a:t>
            </a:r>
            <a:r>
              <a:rPr lang="cs-CZ" sz="1600" dirty="0"/>
              <a:t>3. 6. 2009, </a:t>
            </a:r>
            <a:r>
              <a:rPr lang="cs-CZ" sz="1600" dirty="0" smtClean="0"/>
              <a:t>15:43 </a:t>
            </a:r>
            <a:r>
              <a:rPr lang="en-US" sz="1600" dirty="0" smtClean="0"/>
              <a:t>[</a:t>
            </a:r>
            <a:r>
              <a:rPr lang="cs-CZ" sz="1600" dirty="0"/>
              <a:t>cit. 2013/23/11</a:t>
            </a:r>
            <a:r>
              <a:rPr lang="en-US" sz="1600" dirty="0"/>
              <a:t>]</a:t>
            </a:r>
            <a:r>
              <a:rPr lang="cs-CZ" sz="1600" dirty="0" smtClean="0"/>
              <a:t>,</a:t>
            </a:r>
          </a:p>
          <a:p>
            <a:pPr indent="0">
              <a:buNone/>
            </a:pPr>
            <a:r>
              <a:rPr lang="cs-CZ" sz="1600" dirty="0" err="1" smtClean="0"/>
              <a:t>Soubor:Abies</a:t>
            </a:r>
            <a:r>
              <a:rPr lang="cs-CZ" sz="1600" dirty="0" smtClean="0"/>
              <a:t> </a:t>
            </a:r>
            <a:r>
              <a:rPr lang="cs-CZ" sz="1600" dirty="0"/>
              <a:t>alba Slovakia.jpg</a:t>
            </a:r>
            <a:endParaRPr lang="cs-CZ" sz="1600" dirty="0" smtClean="0"/>
          </a:p>
          <a:p>
            <a:pPr indent="0">
              <a:buNone/>
            </a:pPr>
            <a:r>
              <a:rPr lang="cs-CZ" sz="1600" dirty="0" smtClean="0"/>
              <a:t>Dostupné z:</a:t>
            </a:r>
            <a:endParaRPr lang="cs-CZ" sz="1600" dirty="0"/>
          </a:p>
          <a:p>
            <a:pPr indent="0">
              <a:buNone/>
            </a:pPr>
            <a:r>
              <a:rPr lang="cs-CZ" sz="1600" dirty="0" smtClean="0">
                <a:hlinkClick r:id="rId3"/>
              </a:rPr>
              <a:t>http</a:t>
            </a:r>
            <a:r>
              <a:rPr lang="cs-CZ" sz="1600" dirty="0">
                <a:hlinkClick r:id="rId3"/>
              </a:rPr>
              <a:t>://</a:t>
            </a:r>
            <a:r>
              <a:rPr lang="cs-CZ" sz="1600" dirty="0" smtClean="0">
                <a:hlinkClick r:id="rId3"/>
              </a:rPr>
              <a:t>cs.wikipedia.org/wiki/Soubor:Abies_alba_Slovakia.jpg</a:t>
            </a:r>
            <a:endParaRPr lang="cs-CZ" sz="1600" dirty="0" smtClean="0"/>
          </a:p>
          <a:p>
            <a:pPr indent="0">
              <a:buNone/>
            </a:pPr>
            <a:endParaRPr lang="cs-CZ" sz="1600" dirty="0"/>
          </a:p>
          <a:p>
            <a:pPr indent="0">
              <a:buNone/>
            </a:pPr>
            <a:r>
              <a:rPr lang="cs-CZ" sz="1600" u="sng" dirty="0"/>
              <a:t>Jedle:</a:t>
            </a:r>
          </a:p>
          <a:p>
            <a:pPr indent="0">
              <a:buNone/>
            </a:pPr>
            <a:r>
              <a:rPr lang="cs-CZ" sz="1600" dirty="0" smtClean="0"/>
              <a:t>TOBJABOT. </a:t>
            </a:r>
            <a:r>
              <a:rPr lang="cs-CZ" sz="1600" dirty="0" err="1"/>
              <a:t>Wikipedia</a:t>
            </a:r>
            <a:r>
              <a:rPr lang="cs-CZ" sz="1600" dirty="0"/>
              <a:t>,  otevřená encyklopedie </a:t>
            </a:r>
            <a:r>
              <a:rPr lang="en-US" sz="1600" dirty="0"/>
              <a:t>[online], </a:t>
            </a:r>
            <a:r>
              <a:rPr lang="cs-CZ" sz="1600" dirty="0"/>
              <a:t>29. 10. 2004, 19:40</a:t>
            </a:r>
            <a:r>
              <a:rPr lang="en-US" sz="1600" dirty="0" smtClean="0"/>
              <a:t>[</a:t>
            </a:r>
            <a:r>
              <a:rPr lang="cs-CZ" sz="1600" dirty="0"/>
              <a:t>cit. 2013/23/11</a:t>
            </a:r>
            <a:r>
              <a:rPr lang="en-US" sz="1600" dirty="0"/>
              <a:t>]</a:t>
            </a:r>
            <a:r>
              <a:rPr lang="cs-CZ" sz="1600" dirty="0"/>
              <a:t>,</a:t>
            </a:r>
          </a:p>
          <a:p>
            <a:pPr indent="0">
              <a:buNone/>
            </a:pPr>
            <a:r>
              <a:rPr lang="cs-CZ" sz="1600" dirty="0" err="1"/>
              <a:t>Soubor:Illustration</a:t>
            </a:r>
            <a:r>
              <a:rPr lang="cs-CZ" sz="1600" dirty="0"/>
              <a:t> </a:t>
            </a:r>
            <a:r>
              <a:rPr lang="cs-CZ" sz="1600" dirty="0" err="1"/>
              <a:t>Abies</a:t>
            </a:r>
            <a:r>
              <a:rPr lang="cs-CZ" sz="1600" dirty="0"/>
              <a:t> alba0.jpg</a:t>
            </a:r>
            <a:endParaRPr lang="cs-CZ" sz="1600" dirty="0" smtClean="0"/>
          </a:p>
          <a:p>
            <a:pPr indent="0">
              <a:buNone/>
            </a:pPr>
            <a:r>
              <a:rPr lang="cs-CZ" sz="1600" dirty="0" smtClean="0"/>
              <a:t>Dostupné z:</a:t>
            </a:r>
          </a:p>
          <a:p>
            <a:pPr indent="0">
              <a:buNone/>
            </a:pP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cs.wikipedia.org/wiki/Soubor:Illustration_Abies_alba0.jpg</a:t>
            </a:r>
            <a:endParaRPr lang="cs-CZ" sz="1600" dirty="0" smtClean="0"/>
          </a:p>
          <a:p>
            <a:pPr indent="0">
              <a:buNone/>
            </a:pP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2801912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0">
              <a:buNone/>
            </a:pPr>
            <a:r>
              <a:rPr lang="cs-CZ" sz="1600" u="sng" dirty="0" smtClean="0"/>
              <a:t>Modřín:</a:t>
            </a:r>
            <a:endParaRPr lang="cs-CZ" sz="1600" u="sng" dirty="0"/>
          </a:p>
          <a:p>
            <a:pPr indent="0">
              <a:buNone/>
            </a:pPr>
            <a:r>
              <a:rPr lang="cs-CZ" sz="1600" dirty="0" smtClean="0"/>
              <a:t>TOPJABOT. </a:t>
            </a:r>
            <a:r>
              <a:rPr lang="cs-CZ" sz="1600" dirty="0" err="1" smtClean="0"/>
              <a:t>Wikipedia</a:t>
            </a:r>
            <a:r>
              <a:rPr lang="cs-CZ" sz="1600" dirty="0"/>
              <a:t>,  otevřená encyklopedie </a:t>
            </a:r>
            <a:r>
              <a:rPr lang="en-US" sz="1600" dirty="0"/>
              <a:t>[online], </a:t>
            </a:r>
            <a:r>
              <a:rPr lang="cs-CZ" sz="1600" dirty="0"/>
              <a:t>29. 10. 2004, </a:t>
            </a:r>
            <a:r>
              <a:rPr lang="cs-CZ" sz="1600" dirty="0" smtClean="0"/>
              <a:t>19:41 </a:t>
            </a:r>
            <a:r>
              <a:rPr lang="en-US" sz="1600" dirty="0" smtClean="0"/>
              <a:t>[</a:t>
            </a:r>
            <a:r>
              <a:rPr lang="cs-CZ" sz="1600" dirty="0"/>
              <a:t>cit. 2013/23/11</a:t>
            </a:r>
            <a:r>
              <a:rPr lang="en-US" sz="1600" dirty="0"/>
              <a:t>]</a:t>
            </a:r>
            <a:r>
              <a:rPr lang="cs-CZ" sz="1600" dirty="0"/>
              <a:t>,</a:t>
            </a:r>
          </a:p>
          <a:p>
            <a:pPr indent="0">
              <a:buNone/>
            </a:pPr>
            <a:r>
              <a:rPr lang="cs-CZ" sz="1600" dirty="0" err="1"/>
              <a:t>Soubor:Illustration</a:t>
            </a:r>
            <a:r>
              <a:rPr lang="cs-CZ" sz="1600" dirty="0"/>
              <a:t> </a:t>
            </a:r>
            <a:r>
              <a:rPr lang="cs-CZ" sz="1600" dirty="0" err="1"/>
              <a:t>Larix</a:t>
            </a:r>
            <a:r>
              <a:rPr lang="cs-CZ" sz="1600" dirty="0"/>
              <a:t> </a:t>
            </a:r>
            <a:r>
              <a:rPr lang="cs-CZ" sz="1600" dirty="0" smtClean="0"/>
              <a:t>decudua0.jpg</a:t>
            </a:r>
          </a:p>
          <a:p>
            <a:pPr indent="0">
              <a:buNone/>
            </a:pPr>
            <a:r>
              <a:rPr lang="cs-CZ" sz="1600" dirty="0" smtClean="0"/>
              <a:t>Dostupné </a:t>
            </a:r>
            <a:r>
              <a:rPr lang="cs-CZ" sz="1600" dirty="0"/>
              <a:t>z:</a:t>
            </a:r>
          </a:p>
          <a:p>
            <a:pPr indent="0">
              <a:buNone/>
            </a:pP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cs.wikipedia.org/wiki/Soubor:Illustration_Larix_decudua0.jpg</a:t>
            </a:r>
            <a:endParaRPr lang="cs-CZ" sz="1600" dirty="0" smtClean="0"/>
          </a:p>
          <a:p>
            <a:pPr indent="0">
              <a:buNone/>
            </a:pPr>
            <a:endParaRPr lang="cs-CZ" sz="1600" dirty="0" smtClean="0"/>
          </a:p>
          <a:p>
            <a:pPr indent="0">
              <a:buNone/>
            </a:pPr>
            <a:r>
              <a:rPr lang="cs-CZ" sz="1600" u="sng" dirty="0" smtClean="0"/>
              <a:t>Dub:</a:t>
            </a:r>
          </a:p>
          <a:p>
            <a:pPr indent="0">
              <a:buNone/>
            </a:pPr>
            <a:r>
              <a:rPr lang="cs-CZ" sz="1600" dirty="0" smtClean="0"/>
              <a:t>MAYLETT. </a:t>
            </a:r>
            <a:r>
              <a:rPr lang="cs-CZ" sz="1600" dirty="0" err="1"/>
              <a:t>Wikipedia</a:t>
            </a:r>
            <a:r>
              <a:rPr lang="cs-CZ" sz="1600" dirty="0"/>
              <a:t>,  otevřená encyklopedie </a:t>
            </a:r>
            <a:r>
              <a:rPr lang="en-US" sz="1600" dirty="0"/>
              <a:t>[online], </a:t>
            </a:r>
            <a:r>
              <a:rPr lang="cs-CZ" sz="1600" dirty="0"/>
              <a:t>25. 8. 2005, 15:51</a:t>
            </a:r>
            <a:r>
              <a:rPr lang="en-US" sz="1600" dirty="0" smtClean="0"/>
              <a:t>[</a:t>
            </a:r>
            <a:r>
              <a:rPr lang="cs-CZ" sz="1600" dirty="0"/>
              <a:t>cit. 2013/23/11</a:t>
            </a:r>
            <a:r>
              <a:rPr lang="en-US" sz="1600" dirty="0"/>
              <a:t>]</a:t>
            </a:r>
            <a:r>
              <a:rPr lang="cs-CZ" sz="1600" dirty="0" smtClean="0"/>
              <a:t>,</a:t>
            </a:r>
          </a:p>
          <a:p>
            <a:pPr indent="0">
              <a:buNone/>
            </a:pPr>
            <a:r>
              <a:rPr lang="cs-CZ" sz="1600" dirty="0" err="1" smtClean="0"/>
              <a:t>Soubor:Gamble</a:t>
            </a:r>
            <a:r>
              <a:rPr lang="cs-CZ" sz="1600" dirty="0" smtClean="0"/>
              <a:t> </a:t>
            </a:r>
            <a:r>
              <a:rPr lang="cs-CZ" sz="1600" dirty="0" err="1"/>
              <a:t>oak</a:t>
            </a:r>
            <a:r>
              <a:rPr lang="cs-CZ" sz="1600" dirty="0"/>
              <a:t> </a:t>
            </a:r>
            <a:r>
              <a:rPr lang="cs-CZ" sz="1600" dirty="0" smtClean="0"/>
              <a:t>leaves.jpg</a:t>
            </a:r>
            <a:endParaRPr lang="cs-CZ" sz="1600" u="sng" dirty="0" smtClean="0"/>
          </a:p>
          <a:p>
            <a:pPr indent="0">
              <a:buNone/>
            </a:pPr>
            <a:r>
              <a:rPr lang="cs-CZ" sz="1600" dirty="0" smtClean="0"/>
              <a:t>Dostupné z:</a:t>
            </a:r>
          </a:p>
          <a:p>
            <a:pPr indent="0">
              <a:buNone/>
            </a:pPr>
            <a:r>
              <a:rPr lang="cs-CZ" sz="1600" dirty="0" smtClean="0">
                <a:hlinkClick r:id="rId3"/>
              </a:rPr>
              <a:t>http</a:t>
            </a:r>
            <a:r>
              <a:rPr lang="cs-CZ" sz="1600" dirty="0">
                <a:hlinkClick r:id="rId3"/>
              </a:rPr>
              <a:t>://</a:t>
            </a:r>
            <a:r>
              <a:rPr lang="cs-CZ" sz="1600" dirty="0" smtClean="0">
                <a:hlinkClick r:id="rId3"/>
              </a:rPr>
              <a:t>cs.wikipedia.org/wiki/Soubor:Gamble_oak_leaves.jpg</a:t>
            </a:r>
            <a:endParaRPr lang="cs-CZ" sz="1600" dirty="0" smtClean="0"/>
          </a:p>
          <a:p>
            <a:pPr indent="0">
              <a:buNone/>
            </a:pPr>
            <a:endParaRPr lang="cs-CZ" sz="1600" dirty="0"/>
          </a:p>
          <a:p>
            <a:pPr indent="0">
              <a:buNone/>
            </a:pPr>
            <a:r>
              <a:rPr lang="cs-CZ" sz="1600" u="sng" dirty="0" smtClean="0"/>
              <a:t>Žalud:</a:t>
            </a:r>
          </a:p>
          <a:p>
            <a:pPr indent="0">
              <a:buNone/>
            </a:pPr>
            <a:r>
              <a:rPr lang="cs-CZ" sz="1600" dirty="0" smtClean="0"/>
              <a:t>TOBJABOT</a:t>
            </a:r>
            <a:r>
              <a:rPr lang="cs-CZ" sz="1600" dirty="0"/>
              <a:t>. </a:t>
            </a:r>
            <a:r>
              <a:rPr lang="cs-CZ" sz="1600" dirty="0" err="1"/>
              <a:t>Wikipedia</a:t>
            </a:r>
            <a:r>
              <a:rPr lang="cs-CZ" sz="1600" dirty="0"/>
              <a:t>,  otevřená encyklopedie </a:t>
            </a:r>
            <a:r>
              <a:rPr lang="en-US" sz="1600" dirty="0"/>
              <a:t>[online], </a:t>
            </a:r>
            <a:r>
              <a:rPr lang="cs-CZ" sz="1600" dirty="0"/>
              <a:t>29. 10. 2004, 17:04</a:t>
            </a:r>
            <a:r>
              <a:rPr lang="en-US" sz="1600" dirty="0" smtClean="0"/>
              <a:t>[</a:t>
            </a:r>
            <a:r>
              <a:rPr lang="cs-CZ" sz="1600" dirty="0"/>
              <a:t>cit. 2013/23/11</a:t>
            </a:r>
            <a:r>
              <a:rPr lang="en-US" sz="1600" dirty="0"/>
              <a:t>]</a:t>
            </a:r>
            <a:r>
              <a:rPr lang="cs-CZ" sz="1600" dirty="0" smtClean="0"/>
              <a:t>,</a:t>
            </a:r>
          </a:p>
          <a:p>
            <a:pPr indent="0">
              <a:buNone/>
            </a:pPr>
            <a:r>
              <a:rPr lang="cs-CZ" sz="1600" dirty="0" err="1" smtClean="0"/>
              <a:t>Soubor:Illustration</a:t>
            </a:r>
            <a:r>
              <a:rPr lang="cs-CZ" sz="1600" dirty="0" smtClean="0"/>
              <a:t> </a:t>
            </a:r>
            <a:r>
              <a:rPr lang="cs-CZ" sz="1600" dirty="0" err="1"/>
              <a:t>Quercus</a:t>
            </a:r>
            <a:r>
              <a:rPr lang="cs-CZ" sz="1600" dirty="0"/>
              <a:t> robur0.jpg</a:t>
            </a:r>
            <a:endParaRPr lang="cs-CZ" sz="1600" dirty="0" smtClean="0"/>
          </a:p>
          <a:p>
            <a:pPr indent="0">
              <a:buNone/>
            </a:pPr>
            <a:r>
              <a:rPr lang="cs-CZ" sz="1600" dirty="0" smtClean="0"/>
              <a:t>Dostupné z:</a:t>
            </a:r>
          </a:p>
          <a:p>
            <a:pPr indent="0">
              <a:buNone/>
            </a:pP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cs.wikipedia.org/wiki/Soubor:Illustration_Quercus_robur0.jpg</a:t>
            </a:r>
            <a:endParaRPr lang="cs-CZ" sz="1600" dirty="0" smtClean="0"/>
          </a:p>
          <a:p>
            <a:pPr indent="0">
              <a:buNone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574421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0">
              <a:buNone/>
            </a:pPr>
            <a:r>
              <a:rPr lang="cs-CZ" sz="1600" u="sng" dirty="0" smtClean="0"/>
              <a:t>Buk:</a:t>
            </a:r>
          </a:p>
          <a:p>
            <a:pPr indent="0">
              <a:buNone/>
            </a:pPr>
            <a:r>
              <a:rPr lang="cs-CZ" sz="1600" dirty="0" smtClean="0"/>
              <a:t>DARKONE. </a:t>
            </a:r>
            <a:r>
              <a:rPr lang="cs-CZ" sz="1600" dirty="0" err="1"/>
              <a:t>Wikipedia</a:t>
            </a:r>
            <a:r>
              <a:rPr lang="cs-CZ" sz="1600" dirty="0"/>
              <a:t>,  otevřená encyklopedie </a:t>
            </a:r>
            <a:r>
              <a:rPr lang="en-US" sz="1600" dirty="0"/>
              <a:t>[online], </a:t>
            </a:r>
            <a:r>
              <a:rPr lang="cs-CZ" sz="1600" dirty="0" smtClean="0"/>
              <a:t>9</a:t>
            </a:r>
            <a:r>
              <a:rPr lang="cs-CZ" sz="1600" dirty="0"/>
              <a:t>. 8. 2005, </a:t>
            </a:r>
            <a:r>
              <a:rPr lang="cs-CZ" sz="1600" dirty="0" smtClean="0"/>
              <a:t>13:59 </a:t>
            </a:r>
            <a:r>
              <a:rPr lang="en-US" sz="1600" dirty="0"/>
              <a:t>[</a:t>
            </a:r>
            <a:r>
              <a:rPr lang="cs-CZ" sz="1600" dirty="0"/>
              <a:t>cit. 2013/23/11</a:t>
            </a:r>
            <a:r>
              <a:rPr lang="en-US" sz="1600" dirty="0"/>
              <a:t>]</a:t>
            </a:r>
            <a:r>
              <a:rPr lang="cs-CZ" sz="1600" dirty="0" smtClean="0"/>
              <a:t>,</a:t>
            </a:r>
          </a:p>
          <a:p>
            <a:pPr indent="0">
              <a:buNone/>
            </a:pPr>
            <a:r>
              <a:rPr lang="cs-CZ" sz="1600" dirty="0" err="1"/>
              <a:t>Soubor:Buchenwald</a:t>
            </a:r>
            <a:r>
              <a:rPr lang="cs-CZ" sz="1600" dirty="0"/>
              <a:t> 1.jpg</a:t>
            </a:r>
            <a:endParaRPr lang="cs-CZ" sz="1600" dirty="0" smtClean="0"/>
          </a:p>
          <a:p>
            <a:pPr indent="0">
              <a:buNone/>
            </a:pPr>
            <a:r>
              <a:rPr lang="cs-CZ" sz="1600" dirty="0" smtClean="0"/>
              <a:t>Dostupné z:</a:t>
            </a:r>
            <a:endParaRPr lang="cs-CZ" dirty="0" smtClean="0"/>
          </a:p>
          <a:p>
            <a:pPr indent="0">
              <a:buNone/>
            </a:pP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cs.wikipedia.org/wiki/Soubor:Buchenwald_1.jpg</a:t>
            </a:r>
            <a:endParaRPr lang="cs-CZ" sz="1600" dirty="0" smtClean="0"/>
          </a:p>
          <a:p>
            <a:pPr indent="0">
              <a:buNone/>
            </a:pPr>
            <a:endParaRPr lang="cs-CZ" sz="1600" dirty="0" smtClean="0"/>
          </a:p>
          <a:p>
            <a:pPr indent="0">
              <a:buNone/>
            </a:pPr>
            <a:r>
              <a:rPr lang="cs-CZ" sz="1600" dirty="0" smtClean="0"/>
              <a:t>Bukvice:</a:t>
            </a:r>
          </a:p>
          <a:p>
            <a:pPr indent="0">
              <a:buNone/>
            </a:pPr>
            <a:r>
              <a:rPr lang="cs-CZ" sz="1600" dirty="0" smtClean="0"/>
              <a:t>TOPJABOT. </a:t>
            </a:r>
            <a:r>
              <a:rPr lang="cs-CZ" sz="1600" dirty="0" err="1"/>
              <a:t>Wikipedia</a:t>
            </a:r>
            <a:r>
              <a:rPr lang="cs-CZ" sz="1600" dirty="0"/>
              <a:t>,  otevřená encyklopedie </a:t>
            </a:r>
            <a:r>
              <a:rPr lang="en-US" sz="1600" dirty="0"/>
              <a:t>[online], </a:t>
            </a:r>
            <a:r>
              <a:rPr lang="cs-CZ" sz="1600" dirty="0"/>
              <a:t>29. 10. 2004, 17:05</a:t>
            </a:r>
            <a:r>
              <a:rPr lang="en-US" sz="1600" dirty="0" smtClean="0"/>
              <a:t>[</a:t>
            </a:r>
            <a:r>
              <a:rPr lang="cs-CZ" sz="1600" dirty="0"/>
              <a:t>cit. 2013/23/11</a:t>
            </a:r>
            <a:r>
              <a:rPr lang="en-US" sz="1600" dirty="0"/>
              <a:t>]</a:t>
            </a:r>
            <a:r>
              <a:rPr lang="cs-CZ" sz="1600" dirty="0" smtClean="0"/>
              <a:t>,</a:t>
            </a:r>
          </a:p>
          <a:p>
            <a:pPr indent="0">
              <a:buNone/>
            </a:pPr>
            <a:r>
              <a:rPr lang="cs-CZ" sz="1600" dirty="0" err="1" smtClean="0"/>
              <a:t>Soubor:Illustration</a:t>
            </a:r>
            <a:r>
              <a:rPr lang="cs-CZ" sz="1600" dirty="0" smtClean="0"/>
              <a:t> </a:t>
            </a:r>
            <a:r>
              <a:rPr lang="cs-CZ" sz="1600" dirty="0" err="1"/>
              <a:t>Fagus</a:t>
            </a:r>
            <a:r>
              <a:rPr lang="cs-CZ" sz="1600" dirty="0"/>
              <a:t> sylvatica0.jpg</a:t>
            </a:r>
            <a:endParaRPr lang="cs-CZ" sz="1600" dirty="0" smtClean="0"/>
          </a:p>
          <a:p>
            <a:pPr indent="0">
              <a:buNone/>
            </a:pPr>
            <a:r>
              <a:rPr lang="cs-CZ" sz="1600" dirty="0" smtClean="0"/>
              <a:t>Dostupné z:</a:t>
            </a:r>
          </a:p>
          <a:p>
            <a:pPr indent="0">
              <a:buNone/>
            </a:pP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cs.wikipedia.org/wiki/Soubor:Illustration_Fagus_sylvatica0.jpg</a:t>
            </a:r>
            <a:endParaRPr lang="cs-CZ" sz="1600" dirty="0" smtClean="0"/>
          </a:p>
          <a:p>
            <a:pPr indent="0">
              <a:buNone/>
            </a:pPr>
            <a:endParaRPr lang="cs-CZ" sz="1600" dirty="0"/>
          </a:p>
          <a:p>
            <a:pPr indent="0">
              <a:buNone/>
            </a:pPr>
            <a:r>
              <a:rPr lang="cs-CZ" sz="1600" u="sng" dirty="0" smtClean="0"/>
              <a:t>Jírovec maďal:</a:t>
            </a:r>
            <a:endParaRPr lang="cs-CZ" sz="1600" u="sng" dirty="0"/>
          </a:p>
          <a:p>
            <a:pPr indent="0">
              <a:buNone/>
            </a:pPr>
            <a:r>
              <a:rPr lang="cs-CZ" sz="1600" dirty="0" smtClean="0"/>
              <a:t>SVENCB. </a:t>
            </a:r>
            <a:r>
              <a:rPr lang="cs-CZ" sz="1600" dirty="0" err="1"/>
              <a:t>Wikipedia</a:t>
            </a:r>
            <a:r>
              <a:rPr lang="cs-CZ" sz="1600" dirty="0"/>
              <a:t>,  otevřená encyklopedie </a:t>
            </a:r>
            <a:r>
              <a:rPr lang="en-US" sz="1600" dirty="0"/>
              <a:t>[online], </a:t>
            </a:r>
            <a:r>
              <a:rPr lang="cs-CZ" sz="1600" dirty="0"/>
              <a:t>26. 12. 2006, 00:37</a:t>
            </a:r>
            <a:r>
              <a:rPr lang="en-US" sz="1600" dirty="0" smtClean="0"/>
              <a:t>[</a:t>
            </a:r>
            <a:r>
              <a:rPr lang="cs-CZ" sz="1600" dirty="0"/>
              <a:t>cit. 2013/23/11</a:t>
            </a:r>
            <a:r>
              <a:rPr lang="en-US" sz="1600" dirty="0"/>
              <a:t>]</a:t>
            </a:r>
            <a:r>
              <a:rPr lang="cs-CZ" sz="1600" dirty="0"/>
              <a:t>,</a:t>
            </a:r>
          </a:p>
          <a:p>
            <a:pPr indent="0">
              <a:buNone/>
            </a:pPr>
            <a:r>
              <a:rPr lang="cs-CZ" sz="1600" dirty="0" err="1"/>
              <a:t>Soubor:Horse-chestnut</a:t>
            </a:r>
            <a:r>
              <a:rPr lang="cs-CZ" sz="1600" dirty="0"/>
              <a:t> 800.jpg</a:t>
            </a:r>
            <a:endParaRPr lang="cs-CZ" sz="1600" dirty="0" smtClean="0"/>
          </a:p>
          <a:p>
            <a:pPr indent="0">
              <a:buNone/>
            </a:pPr>
            <a:r>
              <a:rPr lang="cs-CZ" sz="1600" dirty="0" smtClean="0"/>
              <a:t>Dostupné z: </a:t>
            </a:r>
          </a:p>
          <a:p>
            <a:pPr indent="0">
              <a:buNone/>
            </a:pPr>
            <a:r>
              <a:rPr lang="cs-CZ" sz="1600" dirty="0" smtClean="0">
                <a:hlinkClick r:id="rId4"/>
              </a:rPr>
              <a:t>http</a:t>
            </a:r>
            <a:r>
              <a:rPr lang="cs-CZ" sz="1600" dirty="0">
                <a:hlinkClick r:id="rId4"/>
              </a:rPr>
              <a:t>://</a:t>
            </a:r>
            <a:r>
              <a:rPr lang="cs-CZ" sz="1600" dirty="0" smtClean="0">
                <a:hlinkClick r:id="rId4"/>
              </a:rPr>
              <a:t>cs.wikipedia.org/wiki/Soubor:Horse-chestnut_800.jpg</a:t>
            </a:r>
            <a:endParaRPr lang="cs-CZ" sz="1600" dirty="0" smtClean="0"/>
          </a:p>
          <a:p>
            <a:pPr indent="0">
              <a:buNone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666122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0">
              <a:buNone/>
            </a:pPr>
            <a:r>
              <a:rPr lang="cs-CZ" sz="1600" u="sng" dirty="0" smtClean="0"/>
              <a:t>Kaštan:</a:t>
            </a:r>
            <a:endParaRPr lang="cs-CZ" sz="1600" u="sng" dirty="0"/>
          </a:p>
          <a:p>
            <a:pPr indent="0">
              <a:buNone/>
            </a:pPr>
            <a:r>
              <a:rPr lang="cs-CZ" sz="1600" dirty="0" smtClean="0"/>
              <a:t>TOPJABOT. </a:t>
            </a:r>
            <a:r>
              <a:rPr lang="cs-CZ" sz="1600" dirty="0" err="1"/>
              <a:t>Wikipedia</a:t>
            </a:r>
            <a:r>
              <a:rPr lang="cs-CZ" sz="1600" dirty="0"/>
              <a:t>,  otevřená encyklopedie </a:t>
            </a:r>
            <a:r>
              <a:rPr lang="en-US" sz="1600" dirty="0"/>
              <a:t>[online], </a:t>
            </a:r>
            <a:r>
              <a:rPr lang="cs-CZ" sz="1600" dirty="0"/>
              <a:t>29. 10. 2004, </a:t>
            </a:r>
            <a:r>
              <a:rPr lang="cs-CZ" sz="1600" dirty="0" smtClean="0"/>
              <a:t>15:51 </a:t>
            </a:r>
            <a:r>
              <a:rPr lang="en-US" sz="1600" dirty="0" smtClean="0"/>
              <a:t>[</a:t>
            </a:r>
            <a:r>
              <a:rPr lang="cs-CZ" sz="1600" dirty="0"/>
              <a:t>cit. 2013/23/11</a:t>
            </a:r>
            <a:r>
              <a:rPr lang="en-US" sz="1600" dirty="0"/>
              <a:t>]</a:t>
            </a:r>
            <a:r>
              <a:rPr lang="cs-CZ" sz="1600" dirty="0"/>
              <a:t>,</a:t>
            </a:r>
          </a:p>
          <a:p>
            <a:pPr indent="0">
              <a:buNone/>
            </a:pPr>
            <a:r>
              <a:rPr lang="cs-CZ" sz="1600" dirty="0" err="1"/>
              <a:t>Soubor:Illustration</a:t>
            </a:r>
            <a:r>
              <a:rPr lang="cs-CZ" sz="1600" dirty="0"/>
              <a:t> </a:t>
            </a:r>
            <a:r>
              <a:rPr lang="cs-CZ" sz="1600" dirty="0" err="1"/>
              <a:t>Aesculus</a:t>
            </a:r>
            <a:r>
              <a:rPr lang="cs-CZ" sz="1600" dirty="0"/>
              <a:t> </a:t>
            </a:r>
            <a:r>
              <a:rPr lang="cs-CZ" sz="1600" dirty="0" smtClean="0"/>
              <a:t>hippocastanum0.jpg</a:t>
            </a:r>
          </a:p>
          <a:p>
            <a:pPr indent="0">
              <a:buNone/>
            </a:pPr>
            <a:r>
              <a:rPr lang="cs-CZ" sz="1600" dirty="0" smtClean="0"/>
              <a:t>Dostupné </a:t>
            </a:r>
            <a:r>
              <a:rPr lang="cs-CZ" sz="1600" dirty="0"/>
              <a:t>z: </a:t>
            </a:r>
            <a:endParaRPr lang="cs-CZ" sz="1600" dirty="0" smtClean="0"/>
          </a:p>
          <a:p>
            <a:pPr indent="0">
              <a:buNone/>
            </a:pP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cs.wikipedia.org/wiki/Soubor:Illustration_Aesculus_hippocastanum0.jpg</a:t>
            </a:r>
            <a:endParaRPr lang="cs-CZ" sz="1600" dirty="0" smtClean="0"/>
          </a:p>
          <a:p>
            <a:pPr indent="0">
              <a:buNone/>
            </a:pPr>
            <a:endParaRPr lang="cs-CZ" sz="1600" dirty="0" smtClean="0"/>
          </a:p>
          <a:p>
            <a:pPr indent="0">
              <a:buNone/>
            </a:pPr>
            <a:r>
              <a:rPr lang="cs-CZ" sz="1600" u="sng" dirty="0" smtClean="0"/>
              <a:t>Bříza:</a:t>
            </a:r>
          </a:p>
          <a:p>
            <a:pPr indent="0">
              <a:buNone/>
            </a:pPr>
            <a:r>
              <a:rPr lang="cs-CZ" sz="1600" dirty="0" smtClean="0"/>
              <a:t>JORDGUBBE. </a:t>
            </a:r>
            <a:r>
              <a:rPr lang="cs-CZ" sz="1600" dirty="0" err="1"/>
              <a:t>Wikipedia</a:t>
            </a:r>
            <a:r>
              <a:rPr lang="cs-CZ" sz="1600" dirty="0"/>
              <a:t>,  otevřená encyklopedie </a:t>
            </a:r>
            <a:r>
              <a:rPr lang="en-US" sz="1600" dirty="0"/>
              <a:t>[online], </a:t>
            </a:r>
            <a:r>
              <a:rPr lang="cs-CZ" sz="1600" dirty="0"/>
              <a:t>1. 7. 2005, </a:t>
            </a:r>
            <a:r>
              <a:rPr lang="cs-CZ" sz="1600" dirty="0" smtClean="0"/>
              <a:t>15:55 </a:t>
            </a:r>
            <a:r>
              <a:rPr lang="en-US" sz="1600" dirty="0" smtClean="0"/>
              <a:t>[</a:t>
            </a:r>
            <a:r>
              <a:rPr lang="cs-CZ" sz="1600" dirty="0"/>
              <a:t>cit. 2013/23/11</a:t>
            </a:r>
            <a:r>
              <a:rPr lang="en-US" sz="1600" dirty="0"/>
              <a:t>]</a:t>
            </a:r>
            <a:r>
              <a:rPr lang="cs-CZ" sz="1600" dirty="0" smtClean="0"/>
              <a:t>,</a:t>
            </a:r>
          </a:p>
          <a:p>
            <a:pPr indent="0">
              <a:buNone/>
            </a:pPr>
            <a:r>
              <a:rPr lang="cs-CZ" sz="1600" dirty="0" err="1" smtClean="0"/>
              <a:t>Soubor:Betula</a:t>
            </a:r>
            <a:r>
              <a:rPr lang="cs-CZ" sz="1600" dirty="0" smtClean="0"/>
              <a:t> </a:t>
            </a:r>
            <a:r>
              <a:rPr lang="cs-CZ" sz="1600" dirty="0" err="1"/>
              <a:t>Pendula</a:t>
            </a:r>
            <a:r>
              <a:rPr lang="cs-CZ" sz="1600" dirty="0"/>
              <a:t> </a:t>
            </a:r>
            <a:r>
              <a:rPr lang="cs-CZ" sz="1600" dirty="0" err="1"/>
              <a:t>at</a:t>
            </a:r>
            <a:r>
              <a:rPr lang="cs-CZ" sz="1600" dirty="0"/>
              <a:t> Stockholm University 2005-07-01.jpg</a:t>
            </a:r>
            <a:endParaRPr lang="cs-CZ" sz="1600" dirty="0" smtClean="0"/>
          </a:p>
          <a:p>
            <a:pPr indent="0">
              <a:buNone/>
            </a:pPr>
            <a:r>
              <a:rPr lang="cs-CZ" sz="1600" dirty="0" smtClean="0"/>
              <a:t>Dostupné z:</a:t>
            </a:r>
          </a:p>
          <a:p>
            <a:pPr indent="0">
              <a:buNone/>
            </a:pPr>
            <a:r>
              <a:rPr lang="cs-CZ" sz="1600" dirty="0" smtClean="0">
                <a:hlinkClick r:id="rId3"/>
              </a:rPr>
              <a:t>http</a:t>
            </a:r>
            <a:r>
              <a:rPr lang="cs-CZ" sz="1600" dirty="0">
                <a:hlinkClick r:id="rId3"/>
              </a:rPr>
              <a:t>://</a:t>
            </a:r>
            <a:r>
              <a:rPr lang="cs-CZ" sz="1600" dirty="0" smtClean="0">
                <a:hlinkClick r:id="rId3"/>
              </a:rPr>
              <a:t>cs.wikipedia.org/wiki/Soubor:Betula_Pendula_at_Stockholm_University_2005-07-01.jpg</a:t>
            </a:r>
            <a:endParaRPr lang="cs-CZ" sz="1600" dirty="0" smtClean="0"/>
          </a:p>
          <a:p>
            <a:pPr indent="0">
              <a:buNone/>
            </a:pPr>
            <a:endParaRPr lang="cs-CZ" sz="1600" dirty="0"/>
          </a:p>
          <a:p>
            <a:pPr indent="0">
              <a:buNone/>
            </a:pPr>
            <a:r>
              <a:rPr lang="cs-CZ" sz="1600" u="sng" dirty="0"/>
              <a:t>Bříza:</a:t>
            </a:r>
          </a:p>
          <a:p>
            <a:pPr indent="0">
              <a:buNone/>
            </a:pPr>
            <a:r>
              <a:rPr lang="cs-CZ" sz="1600" dirty="0" smtClean="0"/>
              <a:t>AUGIASSTALLPUTZER. </a:t>
            </a:r>
            <a:r>
              <a:rPr lang="cs-CZ" sz="1600" dirty="0" err="1"/>
              <a:t>Wikipedia</a:t>
            </a:r>
            <a:r>
              <a:rPr lang="cs-CZ" sz="1600" dirty="0"/>
              <a:t>,  otevřená encyklopedie </a:t>
            </a:r>
            <a:r>
              <a:rPr lang="en-US" sz="1600" dirty="0"/>
              <a:t>[online], </a:t>
            </a:r>
            <a:r>
              <a:rPr lang="cs-CZ" sz="1600" dirty="0"/>
              <a:t>27. 11. 2006, </a:t>
            </a:r>
            <a:r>
              <a:rPr lang="cs-CZ" sz="1600" dirty="0" smtClean="0"/>
              <a:t>00:43 </a:t>
            </a:r>
            <a:r>
              <a:rPr lang="en-US" sz="1600" dirty="0" smtClean="0"/>
              <a:t>[</a:t>
            </a:r>
            <a:r>
              <a:rPr lang="cs-CZ" sz="1600" dirty="0"/>
              <a:t>cit. 2013/23/11</a:t>
            </a:r>
            <a:r>
              <a:rPr lang="en-US" sz="1600" dirty="0"/>
              <a:t>]</a:t>
            </a:r>
            <a:r>
              <a:rPr lang="cs-CZ" sz="1600" dirty="0"/>
              <a:t>,</a:t>
            </a:r>
          </a:p>
          <a:p>
            <a:pPr indent="0">
              <a:buNone/>
            </a:pPr>
            <a:r>
              <a:rPr lang="cs-CZ" sz="1600" dirty="0" err="1"/>
              <a:t>Soubor:Illustration</a:t>
            </a:r>
            <a:r>
              <a:rPr lang="cs-CZ" sz="1600" dirty="0"/>
              <a:t> </a:t>
            </a:r>
            <a:r>
              <a:rPr lang="cs-CZ" sz="1600" dirty="0" err="1"/>
              <a:t>Betula</a:t>
            </a:r>
            <a:r>
              <a:rPr lang="cs-CZ" sz="1600" dirty="0"/>
              <a:t> </a:t>
            </a:r>
            <a:r>
              <a:rPr lang="cs-CZ" sz="1600" dirty="0" smtClean="0"/>
              <a:t>pendula0.jpg</a:t>
            </a:r>
          </a:p>
          <a:p>
            <a:pPr indent="0">
              <a:buNone/>
            </a:pPr>
            <a:r>
              <a:rPr lang="cs-CZ" sz="1600" dirty="0" smtClean="0"/>
              <a:t>Dostupné </a:t>
            </a:r>
            <a:r>
              <a:rPr lang="cs-CZ" sz="1600" dirty="0"/>
              <a:t>z:</a:t>
            </a:r>
          </a:p>
          <a:p>
            <a:pPr indent="0">
              <a:buNone/>
            </a:pP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cs.wikipedia.org/wiki/Soubor:Illustration_Betula_pendula0.jpg</a:t>
            </a:r>
            <a:endParaRPr lang="cs-CZ" sz="1600" dirty="0" smtClean="0"/>
          </a:p>
          <a:p>
            <a:pPr indent="0">
              <a:buNone/>
            </a:pPr>
            <a:endParaRPr lang="cs-CZ" sz="1600" dirty="0"/>
          </a:p>
          <a:p>
            <a:pPr indent="0">
              <a:buNone/>
            </a:pPr>
            <a:endParaRPr lang="cs-CZ" sz="1600" dirty="0" smtClean="0"/>
          </a:p>
          <a:p>
            <a:pPr indent="0">
              <a:buNone/>
            </a:pPr>
            <a:endParaRPr lang="cs-CZ" sz="1600" dirty="0" smtClean="0"/>
          </a:p>
          <a:p>
            <a:pPr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650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indent="0">
              <a:buNone/>
            </a:pPr>
            <a:r>
              <a:rPr lang="cs-CZ" sz="1600" u="sng" dirty="0" smtClean="0"/>
              <a:t>Lípa:</a:t>
            </a:r>
            <a:endParaRPr lang="cs-CZ" sz="1600" u="sng" dirty="0"/>
          </a:p>
          <a:p>
            <a:pPr indent="0">
              <a:buNone/>
            </a:pPr>
            <a:r>
              <a:rPr lang="cs-CZ" sz="1600" dirty="0" smtClean="0"/>
              <a:t>JOJAN. </a:t>
            </a:r>
            <a:r>
              <a:rPr lang="cs-CZ" sz="1600" dirty="0" err="1"/>
              <a:t>Wikipedia</a:t>
            </a:r>
            <a:r>
              <a:rPr lang="cs-CZ" sz="1600" dirty="0"/>
              <a:t>,  otevřená encyklopedie </a:t>
            </a:r>
            <a:r>
              <a:rPr lang="en-US" sz="1600" dirty="0"/>
              <a:t>[online], </a:t>
            </a:r>
            <a:r>
              <a:rPr lang="cs-CZ" sz="1600" dirty="0"/>
              <a:t>8. 5. 2005, </a:t>
            </a:r>
            <a:r>
              <a:rPr lang="cs-CZ" sz="1600" dirty="0" smtClean="0"/>
              <a:t>15:00 </a:t>
            </a:r>
            <a:r>
              <a:rPr lang="en-US" sz="1600" dirty="0" smtClean="0"/>
              <a:t>[</a:t>
            </a:r>
            <a:r>
              <a:rPr lang="cs-CZ" sz="1600" dirty="0"/>
              <a:t>cit. 2013/23/11</a:t>
            </a:r>
            <a:r>
              <a:rPr lang="en-US" sz="1600" dirty="0"/>
              <a:t>]</a:t>
            </a:r>
            <a:r>
              <a:rPr lang="cs-CZ" sz="1600" dirty="0"/>
              <a:t>,</a:t>
            </a:r>
          </a:p>
          <a:p>
            <a:pPr indent="0">
              <a:buNone/>
            </a:pPr>
            <a:r>
              <a:rPr lang="cs-CZ" sz="1600" dirty="0" smtClean="0"/>
              <a:t>Soubor:Tilia-cordata2.JPG</a:t>
            </a:r>
          </a:p>
          <a:p>
            <a:pPr indent="0">
              <a:buNone/>
            </a:pPr>
            <a:r>
              <a:rPr lang="cs-CZ" sz="1600" dirty="0" smtClean="0"/>
              <a:t>Dostupné </a:t>
            </a:r>
            <a:r>
              <a:rPr lang="cs-CZ" sz="1600" dirty="0"/>
              <a:t>z:</a:t>
            </a:r>
          </a:p>
          <a:p>
            <a:pPr indent="0">
              <a:buNone/>
            </a:pP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cs.wikipedia.org/wiki/Soubor:Tilia-cordata2.JPG</a:t>
            </a:r>
            <a:endParaRPr lang="cs-CZ" sz="1600" dirty="0" smtClean="0"/>
          </a:p>
          <a:p>
            <a:pPr indent="0">
              <a:buNone/>
            </a:pPr>
            <a:endParaRPr lang="cs-CZ" sz="1600" dirty="0"/>
          </a:p>
          <a:p>
            <a:pPr indent="0">
              <a:buNone/>
            </a:pPr>
            <a:r>
              <a:rPr lang="cs-CZ" sz="1600" u="sng" dirty="0"/>
              <a:t>Lípa:</a:t>
            </a:r>
          </a:p>
          <a:p>
            <a:pPr indent="0">
              <a:buNone/>
            </a:pPr>
            <a:r>
              <a:rPr lang="cs-CZ" sz="1600" dirty="0" smtClean="0"/>
              <a:t>ARCHEODONTOSAURUS. </a:t>
            </a:r>
            <a:r>
              <a:rPr lang="cs-CZ" sz="1600" dirty="0" err="1"/>
              <a:t>Wikipedia</a:t>
            </a:r>
            <a:r>
              <a:rPr lang="cs-CZ" sz="1600" dirty="0"/>
              <a:t>,  otevřená encyklopedie </a:t>
            </a:r>
            <a:r>
              <a:rPr lang="en-US" sz="1600" dirty="0"/>
              <a:t>[online], </a:t>
            </a:r>
            <a:r>
              <a:rPr lang="cs-CZ" sz="1600" dirty="0"/>
              <a:t>1. 9. 2012, </a:t>
            </a:r>
            <a:r>
              <a:rPr lang="cs-CZ" sz="1600" dirty="0" smtClean="0"/>
              <a:t>06:16 </a:t>
            </a:r>
            <a:r>
              <a:rPr lang="en-US" sz="1600" dirty="0" smtClean="0"/>
              <a:t>[</a:t>
            </a:r>
            <a:r>
              <a:rPr lang="cs-CZ" sz="1600" dirty="0"/>
              <a:t>cit. 2013/23/11</a:t>
            </a:r>
            <a:r>
              <a:rPr lang="en-US" sz="1600" dirty="0"/>
              <a:t>]</a:t>
            </a:r>
            <a:r>
              <a:rPr lang="cs-CZ" sz="1600" dirty="0"/>
              <a:t>,</a:t>
            </a:r>
          </a:p>
          <a:p>
            <a:pPr indent="0">
              <a:buNone/>
            </a:pPr>
            <a:r>
              <a:rPr lang="cs-CZ" sz="1600" dirty="0" err="1"/>
              <a:t>Soubor:Tilia</a:t>
            </a:r>
            <a:r>
              <a:rPr lang="cs-CZ" sz="1600" dirty="0"/>
              <a:t> </a:t>
            </a:r>
            <a:r>
              <a:rPr lang="cs-CZ" sz="1600" dirty="0" err="1"/>
              <a:t>cordata</a:t>
            </a:r>
            <a:r>
              <a:rPr lang="cs-CZ" sz="1600" dirty="0"/>
              <a:t> </a:t>
            </a:r>
            <a:r>
              <a:rPr lang="cs-CZ" sz="1600" dirty="0" smtClean="0"/>
              <a:t>MHNT.BOT.2004.0.780.jpg</a:t>
            </a:r>
          </a:p>
          <a:p>
            <a:pPr indent="0">
              <a:buNone/>
            </a:pPr>
            <a:r>
              <a:rPr lang="cs-CZ" sz="1600" dirty="0" smtClean="0"/>
              <a:t>Dostupné </a:t>
            </a:r>
            <a:r>
              <a:rPr lang="cs-CZ" sz="1600" dirty="0"/>
              <a:t>z:</a:t>
            </a:r>
          </a:p>
          <a:p>
            <a:pPr indent="0">
              <a:buNone/>
            </a:pP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cs.wikipedia.org/wiki/Soubor:Tilia_cordata_MHNT.BOT.2004.0.780.jpg</a:t>
            </a:r>
            <a:endParaRPr lang="cs-CZ" sz="1600" dirty="0" smtClean="0"/>
          </a:p>
          <a:p>
            <a:pPr indent="0">
              <a:buNone/>
            </a:pPr>
            <a:endParaRPr lang="cs-CZ" sz="1600" dirty="0"/>
          </a:p>
          <a:p>
            <a:pPr indent="0">
              <a:buNone/>
            </a:pPr>
            <a:r>
              <a:rPr lang="cs-CZ" sz="1600" u="sng" dirty="0" smtClean="0"/>
              <a:t>Jabloň:</a:t>
            </a:r>
            <a:endParaRPr lang="cs-CZ" sz="1600" u="sng" dirty="0"/>
          </a:p>
          <a:p>
            <a:pPr indent="0">
              <a:buNone/>
            </a:pPr>
            <a:r>
              <a:rPr lang="cs-CZ" sz="1600" dirty="0" smtClean="0"/>
              <a:t>AOMORIKUMA. </a:t>
            </a:r>
            <a:r>
              <a:rPr lang="cs-CZ" sz="1600" dirty="0" err="1"/>
              <a:t>Wikipedia</a:t>
            </a:r>
            <a:r>
              <a:rPr lang="cs-CZ" sz="1600" dirty="0"/>
              <a:t>,  otevřená encyklopedie </a:t>
            </a:r>
            <a:r>
              <a:rPr lang="en-US" sz="1600" dirty="0"/>
              <a:t>[online], </a:t>
            </a:r>
            <a:r>
              <a:rPr lang="cs-CZ" sz="1600" dirty="0"/>
              <a:t>24. 3. 2008, </a:t>
            </a:r>
            <a:r>
              <a:rPr lang="cs-CZ" sz="1600" dirty="0" smtClean="0"/>
              <a:t>08:37 </a:t>
            </a:r>
            <a:r>
              <a:rPr lang="en-US" sz="1600" dirty="0" smtClean="0"/>
              <a:t>[</a:t>
            </a:r>
            <a:r>
              <a:rPr lang="cs-CZ" sz="1600" dirty="0"/>
              <a:t>cit. 2013/23/11</a:t>
            </a:r>
            <a:r>
              <a:rPr lang="en-US" sz="1600" dirty="0"/>
              <a:t>]</a:t>
            </a:r>
            <a:r>
              <a:rPr lang="cs-CZ" sz="1600" dirty="0"/>
              <a:t>,</a:t>
            </a:r>
          </a:p>
          <a:p>
            <a:pPr indent="0">
              <a:buNone/>
            </a:pPr>
            <a:r>
              <a:rPr lang="cs-CZ" sz="1600" dirty="0" err="1"/>
              <a:t>Soubor:Rosaceae</a:t>
            </a:r>
            <a:r>
              <a:rPr lang="cs-CZ" sz="1600" dirty="0"/>
              <a:t> Malus </a:t>
            </a:r>
            <a:r>
              <a:rPr lang="cs-CZ" sz="1600" dirty="0" err="1"/>
              <a:t>pumila</a:t>
            </a:r>
            <a:r>
              <a:rPr lang="cs-CZ" sz="1600" dirty="0"/>
              <a:t> Malus </a:t>
            </a:r>
            <a:r>
              <a:rPr lang="cs-CZ" sz="1600" dirty="0" err="1"/>
              <a:t>pumila</a:t>
            </a:r>
            <a:r>
              <a:rPr lang="cs-CZ" sz="1600" dirty="0"/>
              <a:t> Var </a:t>
            </a:r>
            <a:r>
              <a:rPr lang="cs-CZ" sz="1600" dirty="0" err="1"/>
              <a:t>domestica</a:t>
            </a:r>
            <a:r>
              <a:rPr lang="cs-CZ" sz="1600" dirty="0"/>
              <a:t> </a:t>
            </a:r>
            <a:r>
              <a:rPr lang="cs-CZ" sz="1600" dirty="0" err="1"/>
              <a:t>Apples</a:t>
            </a:r>
            <a:r>
              <a:rPr lang="cs-CZ" sz="1600" dirty="0"/>
              <a:t> </a:t>
            </a:r>
            <a:r>
              <a:rPr lang="cs-CZ" sz="1600" dirty="0" smtClean="0"/>
              <a:t>Fuji.jpg</a:t>
            </a:r>
          </a:p>
          <a:p>
            <a:pPr indent="0">
              <a:buNone/>
            </a:pPr>
            <a:r>
              <a:rPr lang="cs-CZ" sz="1600" dirty="0" smtClean="0"/>
              <a:t>Dostupné </a:t>
            </a:r>
            <a:r>
              <a:rPr lang="cs-CZ" sz="1600" dirty="0"/>
              <a:t>z</a:t>
            </a:r>
            <a:r>
              <a:rPr lang="cs-CZ" sz="1600" dirty="0" smtClean="0"/>
              <a:t>:</a:t>
            </a:r>
            <a:endParaRPr lang="cs-CZ" sz="1600" dirty="0" smtClean="0">
              <a:hlinkClick r:id="rId4"/>
            </a:endParaRPr>
          </a:p>
          <a:p>
            <a:pPr indent="0">
              <a:buNone/>
            </a:pPr>
            <a:r>
              <a:rPr lang="cs-CZ" sz="1600" dirty="0" smtClean="0">
                <a:hlinkClick r:id="rId4"/>
              </a:rPr>
              <a:t>http</a:t>
            </a:r>
            <a:r>
              <a:rPr lang="cs-CZ" sz="1600" dirty="0">
                <a:hlinkClick r:id="rId4"/>
              </a:rPr>
              <a:t>://</a:t>
            </a:r>
            <a:r>
              <a:rPr lang="cs-CZ" sz="1600" dirty="0" smtClean="0">
                <a:hlinkClick r:id="rId4"/>
              </a:rPr>
              <a:t>cs.wikipedia.org/wiki/Soubor:Rosaceae_Malus_pumila_Malus_pumila_Var_domestica_Apples_Fuji.jpg</a:t>
            </a:r>
            <a:endParaRPr lang="cs-CZ" sz="1600" dirty="0" smtClean="0"/>
          </a:p>
          <a:p>
            <a:pPr indent="0">
              <a:buNone/>
            </a:pPr>
            <a:endParaRPr lang="cs-CZ" sz="1600" dirty="0" smtClean="0"/>
          </a:p>
          <a:p>
            <a:pPr indent="0">
              <a:buNone/>
            </a:pPr>
            <a:endParaRPr lang="cs-CZ" sz="1600" dirty="0" smtClean="0"/>
          </a:p>
          <a:p>
            <a:pPr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5676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0">
              <a:buNone/>
            </a:pPr>
            <a:r>
              <a:rPr lang="cs-CZ" sz="1600" u="sng" dirty="0" smtClean="0"/>
              <a:t>Jablko:</a:t>
            </a:r>
            <a:endParaRPr lang="cs-CZ" sz="1600" u="sng" dirty="0"/>
          </a:p>
          <a:p>
            <a:pPr indent="0">
              <a:buNone/>
            </a:pPr>
            <a:r>
              <a:rPr lang="cs-CZ" sz="1600" dirty="0" smtClean="0"/>
              <a:t>L.M.K. </a:t>
            </a:r>
            <a:r>
              <a:rPr lang="cs-CZ" sz="1600" dirty="0" err="1"/>
              <a:t>Wikipedia</a:t>
            </a:r>
            <a:r>
              <a:rPr lang="cs-CZ" sz="1600" dirty="0"/>
              <a:t>,  otevřená encyklopedie </a:t>
            </a:r>
            <a:r>
              <a:rPr lang="en-US" sz="1600" dirty="0"/>
              <a:t>[online], </a:t>
            </a:r>
            <a:r>
              <a:rPr lang="cs-CZ" sz="1600" dirty="0"/>
              <a:t>24. 6. 2007, 01:21</a:t>
            </a:r>
            <a:r>
              <a:rPr lang="en-US" sz="1600" dirty="0" smtClean="0"/>
              <a:t>[</a:t>
            </a:r>
            <a:r>
              <a:rPr lang="cs-CZ" sz="1600" dirty="0"/>
              <a:t>cit. 2013/23/11</a:t>
            </a:r>
            <a:r>
              <a:rPr lang="en-US" sz="1600" dirty="0"/>
              <a:t>]</a:t>
            </a:r>
            <a:r>
              <a:rPr lang="cs-CZ" sz="1600" dirty="0"/>
              <a:t>,</a:t>
            </a:r>
          </a:p>
          <a:p>
            <a:pPr indent="0">
              <a:buNone/>
            </a:pPr>
            <a:r>
              <a:rPr lang="cs-CZ" sz="1600" dirty="0" err="1"/>
              <a:t>Soubor:Fuji</a:t>
            </a:r>
            <a:r>
              <a:rPr lang="cs-CZ" sz="1600" dirty="0"/>
              <a:t> </a:t>
            </a:r>
            <a:r>
              <a:rPr lang="cs-CZ" sz="1600" dirty="0" smtClean="0"/>
              <a:t>apple.jpg</a:t>
            </a:r>
          </a:p>
          <a:p>
            <a:pPr indent="0">
              <a:buNone/>
            </a:pPr>
            <a:r>
              <a:rPr lang="cs-CZ" sz="1600" dirty="0" smtClean="0"/>
              <a:t>Dostupné </a:t>
            </a:r>
            <a:r>
              <a:rPr lang="cs-CZ" sz="1600" dirty="0"/>
              <a:t>z</a:t>
            </a:r>
            <a:r>
              <a:rPr lang="cs-CZ" sz="1600" dirty="0" smtClean="0"/>
              <a:t>:</a:t>
            </a:r>
            <a:endParaRPr lang="cs-CZ" dirty="0" smtClean="0"/>
          </a:p>
          <a:p>
            <a:pPr indent="0">
              <a:buNone/>
            </a:pP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cs.wikipedia.org/wiki/Soubor:Fuji_apple.jpg</a:t>
            </a:r>
            <a:endParaRPr lang="cs-CZ" sz="1600" dirty="0" smtClean="0"/>
          </a:p>
          <a:p>
            <a:pPr indent="0">
              <a:buNone/>
            </a:pPr>
            <a:endParaRPr lang="cs-CZ" sz="1600" dirty="0" smtClean="0"/>
          </a:p>
          <a:p>
            <a:pPr indent="0">
              <a:buNone/>
            </a:pPr>
            <a:r>
              <a:rPr lang="cs-CZ" sz="1600" u="sng" dirty="0" smtClean="0"/>
              <a:t>Hruška:</a:t>
            </a:r>
            <a:endParaRPr lang="cs-CZ" sz="1600" u="sng" dirty="0"/>
          </a:p>
          <a:p>
            <a:pPr indent="0">
              <a:buNone/>
            </a:pPr>
            <a:r>
              <a:rPr lang="cs-CZ" sz="1600" dirty="0" smtClean="0"/>
              <a:t>THURESSON. </a:t>
            </a:r>
            <a:r>
              <a:rPr lang="cs-CZ" sz="1600" dirty="0" err="1"/>
              <a:t>Wikipedia</a:t>
            </a:r>
            <a:r>
              <a:rPr lang="cs-CZ" sz="1600" dirty="0"/>
              <a:t>,  otevřená encyklopedie </a:t>
            </a:r>
            <a:r>
              <a:rPr lang="en-US" sz="1600" dirty="0"/>
              <a:t>[online], </a:t>
            </a:r>
            <a:r>
              <a:rPr lang="cs-CZ" sz="1600" dirty="0"/>
              <a:t>24. 3. 2005, </a:t>
            </a:r>
            <a:r>
              <a:rPr lang="cs-CZ" sz="1600" dirty="0" smtClean="0"/>
              <a:t>09:51 </a:t>
            </a:r>
            <a:r>
              <a:rPr lang="en-US" sz="1600" dirty="0" smtClean="0"/>
              <a:t>[</a:t>
            </a:r>
            <a:r>
              <a:rPr lang="cs-CZ" sz="1600" dirty="0"/>
              <a:t>cit. 2013/23/11</a:t>
            </a:r>
            <a:r>
              <a:rPr lang="en-US" sz="1600" dirty="0"/>
              <a:t>]</a:t>
            </a:r>
            <a:r>
              <a:rPr lang="cs-CZ" sz="1600" dirty="0"/>
              <a:t>,</a:t>
            </a:r>
          </a:p>
          <a:p>
            <a:pPr indent="0">
              <a:buNone/>
            </a:pPr>
            <a:r>
              <a:rPr lang="cs-CZ" sz="1600" dirty="0" err="1" smtClean="0"/>
              <a:t>Soubor:Pears.jpg</a:t>
            </a:r>
            <a:endParaRPr lang="cs-CZ" sz="1600" dirty="0" smtClean="0"/>
          </a:p>
          <a:p>
            <a:pPr indent="0">
              <a:buNone/>
            </a:pPr>
            <a:r>
              <a:rPr lang="cs-CZ" sz="1600" dirty="0" smtClean="0"/>
              <a:t>Dostupné </a:t>
            </a:r>
            <a:r>
              <a:rPr lang="cs-CZ" sz="1600" dirty="0"/>
              <a:t>z:</a:t>
            </a:r>
          </a:p>
          <a:p>
            <a:pPr indent="0">
              <a:buNone/>
            </a:pP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cs.wikipedia.org/wiki/Soubor:Pears.jpg</a:t>
            </a:r>
            <a:endParaRPr lang="cs-CZ" sz="1600" dirty="0" smtClean="0"/>
          </a:p>
          <a:p>
            <a:pPr indent="0">
              <a:buNone/>
            </a:pPr>
            <a:endParaRPr lang="cs-CZ" sz="1600" dirty="0"/>
          </a:p>
          <a:p>
            <a:pPr indent="0">
              <a:buNone/>
            </a:pPr>
            <a:r>
              <a:rPr lang="cs-CZ" sz="1600" u="sng" dirty="0"/>
              <a:t>Hrušeň:</a:t>
            </a:r>
          </a:p>
          <a:p>
            <a:pPr indent="0">
              <a:buNone/>
            </a:pPr>
            <a:r>
              <a:rPr lang="cs-CZ" sz="1600" dirty="0" smtClean="0"/>
              <a:t>DIM GRITS. </a:t>
            </a:r>
            <a:r>
              <a:rPr lang="cs-CZ" sz="1600" dirty="0" err="1"/>
              <a:t>Wikipedia</a:t>
            </a:r>
            <a:r>
              <a:rPr lang="cs-CZ" sz="1600" dirty="0"/>
              <a:t>,  otevřená encyklopedie </a:t>
            </a:r>
            <a:r>
              <a:rPr lang="en-US" sz="1600" dirty="0"/>
              <a:t>[online], </a:t>
            </a:r>
            <a:r>
              <a:rPr lang="cs-CZ" sz="1600" dirty="0"/>
              <a:t>23. 1. 2009, </a:t>
            </a:r>
            <a:r>
              <a:rPr lang="cs-CZ" sz="1600" dirty="0" smtClean="0"/>
              <a:t>12:31 </a:t>
            </a:r>
            <a:r>
              <a:rPr lang="en-US" sz="1600" dirty="0" smtClean="0"/>
              <a:t>[</a:t>
            </a:r>
            <a:r>
              <a:rPr lang="cs-CZ" sz="1600" dirty="0"/>
              <a:t>cit. 2013/23/11</a:t>
            </a:r>
            <a:r>
              <a:rPr lang="en-US" sz="1600" dirty="0"/>
              <a:t>]</a:t>
            </a:r>
            <a:r>
              <a:rPr lang="cs-CZ" sz="1600" dirty="0"/>
              <a:t>,</a:t>
            </a:r>
          </a:p>
          <a:p>
            <a:pPr indent="0">
              <a:buNone/>
            </a:pPr>
            <a:r>
              <a:rPr lang="cs-CZ" sz="1600" dirty="0"/>
              <a:t>Soubor:111 </a:t>
            </a:r>
            <a:r>
              <a:rPr lang="cs-CZ" sz="1600" dirty="0" err="1"/>
              <a:t>Pirus</a:t>
            </a:r>
            <a:r>
              <a:rPr lang="cs-CZ" sz="1600" dirty="0"/>
              <a:t> </a:t>
            </a:r>
            <a:r>
              <a:rPr lang="cs-CZ" sz="1600" dirty="0" err="1"/>
              <a:t>communis</a:t>
            </a:r>
            <a:r>
              <a:rPr lang="cs-CZ" sz="1600" dirty="0"/>
              <a:t> </a:t>
            </a:r>
            <a:r>
              <a:rPr lang="cs-CZ" sz="1600" dirty="0" smtClean="0"/>
              <a:t>L.jpg</a:t>
            </a:r>
          </a:p>
          <a:p>
            <a:pPr indent="0">
              <a:buNone/>
            </a:pPr>
            <a:r>
              <a:rPr lang="cs-CZ" sz="1600" dirty="0" smtClean="0"/>
              <a:t>Dostupné </a:t>
            </a:r>
            <a:r>
              <a:rPr lang="cs-CZ" sz="1600" dirty="0"/>
              <a:t>z:</a:t>
            </a:r>
          </a:p>
          <a:p>
            <a:pPr indent="0">
              <a:buNone/>
            </a:pP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cs.wikipedia.org/wiki/Soubor:111_Pirus_communis_L.jpg</a:t>
            </a:r>
            <a:endParaRPr lang="cs-CZ" sz="1600" dirty="0" smtClean="0"/>
          </a:p>
          <a:p>
            <a:pPr indent="0">
              <a:buNone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776697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0">
              <a:buNone/>
            </a:pPr>
            <a:r>
              <a:rPr lang="cs-CZ" sz="1600" u="sng" dirty="0" smtClean="0"/>
              <a:t>Švestka:</a:t>
            </a:r>
            <a:endParaRPr lang="cs-CZ" sz="1600" u="sng" dirty="0"/>
          </a:p>
          <a:p>
            <a:pPr indent="0">
              <a:buNone/>
            </a:pPr>
            <a:r>
              <a:rPr lang="cs-CZ" sz="1600" dirty="0" smtClean="0"/>
              <a:t>AXMANP2. </a:t>
            </a:r>
            <a:r>
              <a:rPr lang="cs-CZ" sz="1600" dirty="0" err="1"/>
              <a:t>Wikipedia</a:t>
            </a:r>
            <a:r>
              <a:rPr lang="cs-CZ" sz="1600" dirty="0"/>
              <a:t>,  otevřená encyklopedie </a:t>
            </a:r>
            <a:r>
              <a:rPr lang="en-US" sz="1600" dirty="0"/>
              <a:t>[online], </a:t>
            </a:r>
            <a:r>
              <a:rPr lang="cs-CZ" sz="1600" dirty="0"/>
              <a:t>20. 7. 2009, </a:t>
            </a:r>
            <a:r>
              <a:rPr lang="cs-CZ" sz="1600" dirty="0" smtClean="0"/>
              <a:t>10:13 </a:t>
            </a:r>
            <a:r>
              <a:rPr lang="en-US" sz="1600" dirty="0" smtClean="0"/>
              <a:t>[</a:t>
            </a:r>
            <a:r>
              <a:rPr lang="cs-CZ" sz="1600" dirty="0"/>
              <a:t>cit. 2013/23/11</a:t>
            </a:r>
            <a:r>
              <a:rPr lang="en-US" sz="1600" dirty="0"/>
              <a:t>]</a:t>
            </a:r>
            <a:r>
              <a:rPr lang="cs-CZ" sz="1600" dirty="0"/>
              <a:t>,</a:t>
            </a:r>
          </a:p>
          <a:p>
            <a:pPr indent="0">
              <a:buNone/>
            </a:pPr>
            <a:r>
              <a:rPr lang="cs-CZ" sz="1600" dirty="0" err="1"/>
              <a:t>Soubor:Slivoň</a:t>
            </a:r>
            <a:r>
              <a:rPr lang="cs-CZ" sz="1600" dirty="0"/>
              <a:t> švestka, </a:t>
            </a:r>
            <a:r>
              <a:rPr lang="cs-CZ" sz="1600" dirty="0" smtClean="0"/>
              <a:t>plum.jpg</a:t>
            </a:r>
          </a:p>
          <a:p>
            <a:pPr indent="0">
              <a:buNone/>
            </a:pPr>
            <a:r>
              <a:rPr lang="cs-CZ" sz="1600" dirty="0" smtClean="0"/>
              <a:t>Dostupné </a:t>
            </a:r>
            <a:r>
              <a:rPr lang="cs-CZ" sz="1600" dirty="0"/>
              <a:t>z:</a:t>
            </a:r>
          </a:p>
          <a:p>
            <a:pPr indent="0">
              <a:buNone/>
            </a:pPr>
            <a:r>
              <a:rPr lang="cs-CZ" sz="1600" dirty="0">
                <a:hlinkClick r:id="rId2"/>
              </a:rPr>
              <a:t>http://cs.wikipedia.org/wiki/Soubor:Slivo%C5%88_%C5%A1vestka,_</a:t>
            </a:r>
            <a:r>
              <a:rPr lang="cs-CZ" sz="1600" dirty="0" smtClean="0">
                <a:hlinkClick r:id="rId2"/>
              </a:rPr>
              <a:t>plum.jpg</a:t>
            </a:r>
            <a:endParaRPr lang="cs-CZ" sz="1600" dirty="0" smtClean="0"/>
          </a:p>
          <a:p>
            <a:pPr indent="0">
              <a:buNone/>
            </a:pPr>
            <a:endParaRPr lang="cs-CZ" sz="1600" dirty="0" smtClean="0"/>
          </a:p>
          <a:p>
            <a:pPr indent="0">
              <a:buNone/>
            </a:pPr>
            <a:r>
              <a:rPr lang="cs-CZ" sz="1600" u="sng" dirty="0" smtClean="0"/>
              <a:t>Třešeň:</a:t>
            </a:r>
            <a:endParaRPr lang="cs-CZ" sz="1600" u="sng" dirty="0"/>
          </a:p>
          <a:p>
            <a:pPr indent="0">
              <a:buNone/>
            </a:pPr>
            <a:r>
              <a:rPr lang="cs-CZ" sz="1600" dirty="0" smtClean="0"/>
              <a:t>CLAYOQUOT. </a:t>
            </a:r>
            <a:r>
              <a:rPr lang="cs-CZ" sz="1600" dirty="0" err="1"/>
              <a:t>Wikipedia</a:t>
            </a:r>
            <a:r>
              <a:rPr lang="cs-CZ" sz="1600" dirty="0"/>
              <a:t>,  otevřená encyklopedie </a:t>
            </a:r>
            <a:r>
              <a:rPr lang="en-US" sz="1600" dirty="0"/>
              <a:t>[online], </a:t>
            </a:r>
            <a:r>
              <a:rPr lang="cs-CZ" sz="1600" dirty="0"/>
              <a:t>9. 7. 2007, </a:t>
            </a:r>
            <a:r>
              <a:rPr lang="cs-CZ" sz="1600" dirty="0" smtClean="0"/>
              <a:t>06:40 </a:t>
            </a:r>
            <a:r>
              <a:rPr lang="en-US" sz="1600" dirty="0" smtClean="0"/>
              <a:t>[</a:t>
            </a:r>
            <a:r>
              <a:rPr lang="cs-CZ" sz="1600" dirty="0"/>
              <a:t>cit. 2013/23/11</a:t>
            </a:r>
            <a:r>
              <a:rPr lang="en-US" sz="1600" dirty="0"/>
              <a:t>]</a:t>
            </a:r>
            <a:r>
              <a:rPr lang="cs-CZ" sz="1600" dirty="0"/>
              <a:t>,</a:t>
            </a:r>
          </a:p>
          <a:p>
            <a:pPr indent="0">
              <a:buNone/>
            </a:pPr>
            <a:r>
              <a:rPr lang="cs-CZ" sz="1600" dirty="0" err="1"/>
              <a:t>Soubor:Cherries</a:t>
            </a:r>
            <a:r>
              <a:rPr lang="cs-CZ" sz="1600" dirty="0"/>
              <a:t> </a:t>
            </a:r>
            <a:r>
              <a:rPr lang="cs-CZ" sz="1600" dirty="0" smtClean="0"/>
              <a:t>summerland.jpg</a:t>
            </a:r>
          </a:p>
          <a:p>
            <a:pPr indent="0">
              <a:buNone/>
            </a:pPr>
            <a:r>
              <a:rPr lang="cs-CZ" sz="1600" dirty="0" smtClean="0"/>
              <a:t>Dostupné </a:t>
            </a:r>
            <a:r>
              <a:rPr lang="cs-CZ" sz="1600" dirty="0"/>
              <a:t>z:</a:t>
            </a:r>
          </a:p>
          <a:p>
            <a:pPr indent="0">
              <a:buNone/>
            </a:pP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cs.wikipedia.org/wiki/Soubor:Cherries_summerland.jpg</a:t>
            </a:r>
            <a:endParaRPr lang="cs-CZ" sz="1600" dirty="0" smtClean="0"/>
          </a:p>
          <a:p>
            <a:pPr indent="0">
              <a:buNone/>
            </a:pPr>
            <a:endParaRPr lang="cs-CZ" sz="1600" dirty="0"/>
          </a:p>
          <a:p>
            <a:pPr indent="0">
              <a:buNone/>
            </a:pPr>
            <a:r>
              <a:rPr lang="cs-CZ" sz="1600" u="sng" dirty="0" smtClean="0"/>
              <a:t>Třešně:</a:t>
            </a:r>
            <a:endParaRPr lang="cs-CZ" sz="1600" u="sng" dirty="0"/>
          </a:p>
          <a:p>
            <a:pPr indent="0">
              <a:buNone/>
            </a:pPr>
            <a:r>
              <a:rPr lang="cs-CZ" sz="1600" dirty="0" smtClean="0"/>
              <a:t>BENJAMINT444. </a:t>
            </a:r>
            <a:r>
              <a:rPr lang="cs-CZ" sz="1600" dirty="0" err="1"/>
              <a:t>Wikipedia</a:t>
            </a:r>
            <a:r>
              <a:rPr lang="cs-CZ" sz="1600" dirty="0"/>
              <a:t>,  otevřená encyklopedie </a:t>
            </a:r>
            <a:r>
              <a:rPr lang="en-US" sz="1600" dirty="0"/>
              <a:t>[online], </a:t>
            </a:r>
            <a:r>
              <a:rPr lang="cs-CZ" sz="1600" dirty="0"/>
              <a:t>4. 12. 2007, </a:t>
            </a:r>
            <a:r>
              <a:rPr lang="cs-CZ" sz="1600" dirty="0" smtClean="0"/>
              <a:t>11:03 </a:t>
            </a:r>
            <a:r>
              <a:rPr lang="en-US" sz="1600" dirty="0" smtClean="0"/>
              <a:t>[</a:t>
            </a:r>
            <a:r>
              <a:rPr lang="cs-CZ" sz="1600" dirty="0"/>
              <a:t>cit. 2013/23/11</a:t>
            </a:r>
            <a:r>
              <a:rPr lang="en-US" sz="1600" dirty="0"/>
              <a:t>]</a:t>
            </a:r>
            <a:r>
              <a:rPr lang="cs-CZ" sz="1600" dirty="0"/>
              <a:t>,</a:t>
            </a:r>
          </a:p>
          <a:p>
            <a:pPr indent="0">
              <a:buNone/>
            </a:pPr>
            <a:r>
              <a:rPr lang="cs-CZ" sz="1600" dirty="0" err="1"/>
              <a:t>Soubor:Cherry</a:t>
            </a:r>
            <a:r>
              <a:rPr lang="cs-CZ" sz="1600" dirty="0"/>
              <a:t> </a:t>
            </a:r>
            <a:r>
              <a:rPr lang="cs-CZ" sz="1600" dirty="0" smtClean="0"/>
              <a:t>Stella444.jpg</a:t>
            </a:r>
          </a:p>
          <a:p>
            <a:pPr indent="0">
              <a:buNone/>
            </a:pPr>
            <a:r>
              <a:rPr lang="cs-CZ" sz="1600" dirty="0" smtClean="0"/>
              <a:t>Dostupné z:</a:t>
            </a:r>
          </a:p>
          <a:p>
            <a:pPr indent="0">
              <a:buNone/>
            </a:pP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cs.wikipedia.org/wiki/Soubor:Cherry_Stella444.jpg</a:t>
            </a:r>
            <a:endParaRPr lang="cs-CZ" sz="1600" dirty="0" smtClean="0"/>
          </a:p>
          <a:p>
            <a:pPr indent="0">
              <a:buNone/>
            </a:pP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4102912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0">
              <a:buNone/>
            </a:pPr>
            <a:r>
              <a:rPr lang="cs-CZ" sz="1600" u="sng" dirty="0" smtClean="0"/>
              <a:t>Třešeň květ:</a:t>
            </a:r>
            <a:endParaRPr lang="cs-CZ" sz="1600" u="sng" dirty="0"/>
          </a:p>
          <a:p>
            <a:pPr indent="0">
              <a:buNone/>
            </a:pPr>
            <a:r>
              <a:rPr lang="cs-CZ" sz="1600" dirty="0" smtClean="0"/>
              <a:t>MATUSZ210. </a:t>
            </a:r>
            <a:r>
              <a:rPr lang="cs-CZ" sz="1600" dirty="0" err="1"/>
              <a:t>Wikipedia</a:t>
            </a:r>
            <a:r>
              <a:rPr lang="cs-CZ" sz="1600" dirty="0"/>
              <a:t>,  otevřená encyklopedie </a:t>
            </a:r>
            <a:r>
              <a:rPr lang="en-US" sz="1600" dirty="0"/>
              <a:t>[online], </a:t>
            </a:r>
            <a:r>
              <a:rPr lang="cs-CZ" sz="1600" dirty="0"/>
              <a:t>24. 4. 2007, </a:t>
            </a:r>
            <a:r>
              <a:rPr lang="cs-CZ" sz="1600" dirty="0" smtClean="0"/>
              <a:t>13:02 </a:t>
            </a:r>
            <a:r>
              <a:rPr lang="en-US" sz="1600" dirty="0" smtClean="0"/>
              <a:t>[</a:t>
            </a:r>
            <a:r>
              <a:rPr lang="cs-CZ" sz="1600" dirty="0"/>
              <a:t>cit. 2013/23/11</a:t>
            </a:r>
            <a:r>
              <a:rPr lang="en-US" sz="1600" dirty="0"/>
              <a:t>]</a:t>
            </a:r>
            <a:r>
              <a:rPr lang="cs-CZ" sz="1600" dirty="0"/>
              <a:t>,</a:t>
            </a:r>
          </a:p>
          <a:p>
            <a:pPr indent="0">
              <a:buNone/>
            </a:pPr>
            <a:r>
              <a:rPr lang="cs-CZ" sz="1600" dirty="0" err="1"/>
              <a:t>Soubor:Prunus</a:t>
            </a:r>
            <a:r>
              <a:rPr lang="cs-CZ" sz="1600" dirty="0"/>
              <a:t> </a:t>
            </a:r>
            <a:r>
              <a:rPr lang="cs-CZ" sz="1600" dirty="0" smtClean="0"/>
              <a:t>blossoms.JPG</a:t>
            </a:r>
          </a:p>
          <a:p>
            <a:pPr indent="0">
              <a:buNone/>
            </a:pPr>
            <a:r>
              <a:rPr lang="cs-CZ" sz="1600" dirty="0" smtClean="0"/>
              <a:t>Dostupné </a:t>
            </a:r>
            <a:r>
              <a:rPr lang="cs-CZ" sz="1600" dirty="0"/>
              <a:t>z:</a:t>
            </a:r>
          </a:p>
          <a:p>
            <a:pPr indent="0">
              <a:buNone/>
            </a:pP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cs.wikipedia.org/wiki/Soubor:Prunus_blossoms.JPG</a:t>
            </a:r>
            <a:endParaRPr lang="cs-CZ" sz="1600" dirty="0" smtClean="0"/>
          </a:p>
          <a:p>
            <a:pPr indent="0">
              <a:buNone/>
            </a:pPr>
            <a:endParaRPr lang="cs-CZ" sz="1600" dirty="0"/>
          </a:p>
          <a:p>
            <a:pPr indent="0">
              <a:buNone/>
            </a:pPr>
            <a:r>
              <a:rPr lang="cs-CZ" sz="1600" u="sng" dirty="0" smtClean="0"/>
              <a:t>Višeň:</a:t>
            </a:r>
            <a:endParaRPr lang="cs-CZ" sz="1600" u="sng" dirty="0"/>
          </a:p>
          <a:p>
            <a:pPr indent="0">
              <a:buNone/>
            </a:pPr>
            <a:r>
              <a:rPr lang="cs-CZ" sz="1600" dirty="0" smtClean="0"/>
              <a:t>PRAZAK. </a:t>
            </a:r>
            <a:r>
              <a:rPr lang="cs-CZ" sz="1600" dirty="0" err="1"/>
              <a:t>Wikipedia</a:t>
            </a:r>
            <a:r>
              <a:rPr lang="cs-CZ" sz="1600" dirty="0"/>
              <a:t>,  otevřená encyklopedie </a:t>
            </a:r>
            <a:r>
              <a:rPr lang="en-US" sz="1600" dirty="0"/>
              <a:t>[online], </a:t>
            </a:r>
            <a:r>
              <a:rPr lang="cs-CZ" sz="1600" dirty="0"/>
              <a:t>17. 5. 2006, </a:t>
            </a:r>
            <a:r>
              <a:rPr lang="cs-CZ" sz="1600" dirty="0" smtClean="0"/>
              <a:t>17:10 </a:t>
            </a:r>
            <a:r>
              <a:rPr lang="en-US" sz="1600" dirty="0" smtClean="0"/>
              <a:t>[</a:t>
            </a:r>
            <a:r>
              <a:rPr lang="cs-CZ" sz="1600" dirty="0"/>
              <a:t>cit. 2013/23/11</a:t>
            </a:r>
            <a:r>
              <a:rPr lang="en-US" sz="1600" dirty="0"/>
              <a:t>]</a:t>
            </a:r>
            <a:r>
              <a:rPr lang="cs-CZ" sz="1600" dirty="0"/>
              <a:t>,</a:t>
            </a:r>
          </a:p>
          <a:p>
            <a:pPr indent="0">
              <a:buNone/>
            </a:pPr>
            <a:r>
              <a:rPr lang="cs-CZ" sz="1600" dirty="0" err="1" smtClean="0"/>
              <a:t>Soubor:Višeň.jpg</a:t>
            </a:r>
            <a:endParaRPr lang="cs-CZ" sz="1600" dirty="0" smtClean="0"/>
          </a:p>
          <a:p>
            <a:pPr indent="0">
              <a:buNone/>
            </a:pPr>
            <a:r>
              <a:rPr lang="cs-CZ" sz="1600" dirty="0" smtClean="0"/>
              <a:t>Dostupné </a:t>
            </a:r>
            <a:r>
              <a:rPr lang="cs-CZ" sz="1600" dirty="0"/>
              <a:t>z:</a:t>
            </a:r>
          </a:p>
          <a:p>
            <a:pPr indent="0">
              <a:buNone/>
            </a:pP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cs.wikipedia.org/wiki/Soubor:Vi%C5%A1e%C5%88.jpg</a:t>
            </a:r>
            <a:endParaRPr lang="cs-CZ" sz="1600" dirty="0" smtClean="0"/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r>
              <a:rPr lang="cs-CZ" sz="1600" u="sng" dirty="0" smtClean="0"/>
              <a:t>Višně:</a:t>
            </a:r>
            <a:endParaRPr lang="cs-CZ" sz="1600" u="sng" dirty="0"/>
          </a:p>
          <a:p>
            <a:pPr indent="0">
              <a:buNone/>
            </a:pPr>
            <a:r>
              <a:rPr lang="cs-CZ" sz="1600" dirty="0" smtClean="0"/>
              <a:t>TOPJABOT. </a:t>
            </a:r>
            <a:r>
              <a:rPr lang="cs-CZ" sz="1600" dirty="0" err="1"/>
              <a:t>Wikipedia</a:t>
            </a:r>
            <a:r>
              <a:rPr lang="cs-CZ" sz="1600" dirty="0"/>
              <a:t>,  otevřená encyklopedie </a:t>
            </a:r>
            <a:r>
              <a:rPr lang="en-US" sz="1600" dirty="0"/>
              <a:t>[online], </a:t>
            </a:r>
            <a:r>
              <a:rPr lang="cs-CZ" sz="1600" dirty="0"/>
              <a:t>29. 10. 2004, </a:t>
            </a:r>
            <a:r>
              <a:rPr lang="cs-CZ" sz="1600" dirty="0" smtClean="0"/>
              <a:t>20:42 </a:t>
            </a:r>
            <a:r>
              <a:rPr lang="en-US" sz="1600" dirty="0" smtClean="0"/>
              <a:t>[</a:t>
            </a:r>
            <a:r>
              <a:rPr lang="cs-CZ" sz="1600" dirty="0"/>
              <a:t>cit. 2013/23/11</a:t>
            </a:r>
            <a:r>
              <a:rPr lang="en-US" sz="1600" dirty="0"/>
              <a:t>]</a:t>
            </a:r>
            <a:r>
              <a:rPr lang="cs-CZ" sz="1600" dirty="0"/>
              <a:t>,</a:t>
            </a:r>
          </a:p>
          <a:p>
            <a:pPr indent="0">
              <a:buNone/>
            </a:pPr>
            <a:r>
              <a:rPr lang="cs-CZ" sz="1600" dirty="0" err="1"/>
              <a:t>Soubor:Illustration</a:t>
            </a:r>
            <a:r>
              <a:rPr lang="cs-CZ" sz="1600" dirty="0"/>
              <a:t> </a:t>
            </a:r>
            <a:r>
              <a:rPr lang="cs-CZ" sz="1600" dirty="0" err="1"/>
              <a:t>Prunus</a:t>
            </a:r>
            <a:r>
              <a:rPr lang="cs-CZ" sz="1600" dirty="0"/>
              <a:t> </a:t>
            </a:r>
            <a:r>
              <a:rPr lang="cs-CZ" sz="1600" dirty="0" smtClean="0"/>
              <a:t>cerasus0.jpg</a:t>
            </a:r>
          </a:p>
          <a:p>
            <a:pPr indent="0">
              <a:buNone/>
            </a:pPr>
            <a:r>
              <a:rPr lang="cs-CZ" sz="1600" dirty="0" smtClean="0"/>
              <a:t>Dostupné </a:t>
            </a:r>
            <a:r>
              <a:rPr lang="cs-CZ" sz="1600" dirty="0"/>
              <a:t>z:</a:t>
            </a:r>
          </a:p>
          <a:p>
            <a:pPr indent="0">
              <a:buNone/>
            </a:pP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cs.wikipedia.org/wiki/Soubor:Illustration_Prunus_cerasus0.jpg</a:t>
            </a:r>
            <a:endParaRPr lang="cs-CZ" sz="1600" dirty="0" smtClean="0"/>
          </a:p>
          <a:p>
            <a:pPr indent="0">
              <a:buNone/>
            </a:pP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3884145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0">
              <a:buNone/>
            </a:pPr>
            <a:r>
              <a:rPr lang="cs-CZ" sz="1600" u="sng" smtClean="0"/>
              <a:t>Meruňka</a:t>
            </a:r>
            <a:r>
              <a:rPr lang="cs-CZ" sz="1600" u="sng" dirty="0" smtClean="0"/>
              <a:t>:</a:t>
            </a:r>
            <a:endParaRPr lang="cs-CZ" sz="1600" u="sng" dirty="0"/>
          </a:p>
          <a:p>
            <a:pPr indent="0">
              <a:buNone/>
            </a:pPr>
            <a:r>
              <a:rPr lang="cs-CZ" sz="1600" dirty="0" smtClean="0"/>
              <a:t>FIR0002. </a:t>
            </a:r>
            <a:r>
              <a:rPr lang="cs-CZ" sz="1600" dirty="0" err="1"/>
              <a:t>Wikipedia</a:t>
            </a:r>
            <a:r>
              <a:rPr lang="cs-CZ" sz="1600" dirty="0"/>
              <a:t>,  otevřená encyklopedie </a:t>
            </a:r>
            <a:r>
              <a:rPr lang="en-US" sz="1600" dirty="0"/>
              <a:t>[online], </a:t>
            </a:r>
            <a:r>
              <a:rPr lang="cs-CZ" sz="1600" dirty="0"/>
              <a:t>26. 4. 2005, </a:t>
            </a:r>
            <a:r>
              <a:rPr lang="cs-CZ" sz="1600" dirty="0" smtClean="0"/>
              <a:t>07:38 </a:t>
            </a:r>
            <a:r>
              <a:rPr lang="en-US" sz="1600" dirty="0" smtClean="0"/>
              <a:t>[</a:t>
            </a:r>
            <a:r>
              <a:rPr lang="cs-CZ" sz="1600" dirty="0"/>
              <a:t>cit. 2013/23/11</a:t>
            </a:r>
            <a:r>
              <a:rPr lang="en-US" sz="1600" dirty="0"/>
              <a:t>]</a:t>
            </a:r>
            <a:r>
              <a:rPr lang="cs-CZ" sz="1600" dirty="0"/>
              <a:t>,</a:t>
            </a:r>
          </a:p>
          <a:p>
            <a:pPr indent="0">
              <a:buNone/>
            </a:pPr>
            <a:r>
              <a:rPr lang="cs-CZ" sz="1600" dirty="0" err="1" smtClean="0"/>
              <a:t>Soubor:Apricots.jpg</a:t>
            </a:r>
            <a:endParaRPr lang="cs-CZ" sz="1600" dirty="0" smtClean="0"/>
          </a:p>
          <a:p>
            <a:pPr indent="0">
              <a:buNone/>
            </a:pPr>
            <a:r>
              <a:rPr lang="cs-CZ" sz="1600" dirty="0" smtClean="0"/>
              <a:t>Dostupné </a:t>
            </a:r>
            <a:r>
              <a:rPr lang="cs-CZ" sz="1600" dirty="0"/>
              <a:t>z:</a:t>
            </a:r>
          </a:p>
          <a:p>
            <a:pPr indent="0">
              <a:buNone/>
            </a:pP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cs.wikipedia.org/wiki/Soubor:Apricots.jpg</a:t>
            </a:r>
            <a:endParaRPr lang="cs-CZ" sz="1600" dirty="0" smtClean="0"/>
          </a:p>
          <a:p>
            <a:pPr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5820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163</TotalTime>
  <Words>985</Words>
  <Application>Microsoft Office PowerPoint</Application>
  <PresentationFormat>Předvádění na obrazovce (4:3)</PresentationFormat>
  <Paragraphs>193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Human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lukovska</dc:creator>
  <cp:lastModifiedBy>lukovska</cp:lastModifiedBy>
  <cp:revision>21</cp:revision>
  <dcterms:created xsi:type="dcterms:W3CDTF">2013-12-16T19:45:41Z</dcterms:created>
  <dcterms:modified xsi:type="dcterms:W3CDTF">2013-12-22T16:56:04Z</dcterms:modified>
</cp:coreProperties>
</file>