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768" r:id="rId1"/>
  </p:sldMasterIdLst>
  <p:notesMasterIdLst>
    <p:notesMasterId r:id="rId9"/>
  </p:notesMasterIdLst>
  <p:sldIdLst>
    <p:sldId id="256" r:id="rId2"/>
    <p:sldId id="266" r:id="rId3"/>
    <p:sldId id="262" r:id="rId4"/>
    <p:sldId id="263" r:id="rId5"/>
    <p:sldId id="264" r:id="rId6"/>
    <p:sldId id="265" r:id="rId7"/>
    <p:sldId id="260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542" autoAdjust="0"/>
    <p:restoredTop sz="94660"/>
  </p:normalViewPr>
  <p:slideViewPr>
    <p:cSldViewPr>
      <p:cViewPr varScale="1">
        <p:scale>
          <a:sx n="69" d="100"/>
          <a:sy n="69" d="100"/>
        </p:scale>
        <p:origin x="-528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BA9EE107-A5FB-41C4-9EF1-1CC153B68B3F}" type="doc">
      <dgm:prSet loTypeId="urn:microsoft.com/office/officeart/2008/layout/VerticalCurvedList" loCatId="list" qsTypeId="urn:microsoft.com/office/officeart/2005/8/quickstyle/simple2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3061F91D-8548-4FCB-A021-DD835A272F0F}">
      <dgm:prSet phldrT="[Text]" custT="1"/>
      <dgm:spPr/>
      <dgm:t>
        <a:bodyPr/>
        <a:lstStyle/>
        <a:p>
          <a:r>
            <a:rPr lang="cs-CZ" sz="2000" b="1" dirty="0" smtClean="0"/>
            <a:t>Téma sady: </a:t>
          </a:r>
          <a:r>
            <a:rPr lang="cs-CZ" sz="2000" b="1" smtClean="0"/>
            <a:t>Mezi válkami </a:t>
          </a:r>
          <a:r>
            <a:rPr lang="cs-CZ" sz="2000" b="1" dirty="0" smtClean="0"/>
            <a:t>1918 - 1939</a:t>
          </a:r>
          <a:endParaRPr lang="cs-CZ" sz="2000" b="1" dirty="0"/>
        </a:p>
      </dgm:t>
    </dgm:pt>
    <dgm:pt modelId="{964A7552-04A1-426D-AC2F-6455AE0A46FC}" type="parTrans" cxnId="{B8C92B4A-9E16-4C6D-8583-A1CEC081E720}">
      <dgm:prSet/>
      <dgm:spPr/>
      <dgm:t>
        <a:bodyPr/>
        <a:lstStyle/>
        <a:p>
          <a:endParaRPr lang="cs-CZ" sz="1100" b="1"/>
        </a:p>
      </dgm:t>
    </dgm:pt>
    <dgm:pt modelId="{CD2629B0-CE06-4C37-BA3E-EB383F625F73}" type="sibTrans" cxnId="{B8C92B4A-9E16-4C6D-8583-A1CEC081E720}">
      <dgm:prSet/>
      <dgm:spPr/>
      <dgm:t>
        <a:bodyPr/>
        <a:lstStyle/>
        <a:p>
          <a:endParaRPr lang="cs-CZ" sz="1100" b="1"/>
        </a:p>
      </dgm:t>
    </dgm:pt>
    <dgm:pt modelId="{60B5D622-D348-4384-9EFA-863CA4F7B7A3}">
      <dgm:prSet phldrT="[Text]" custT="1"/>
      <dgm:spPr/>
      <dgm:t>
        <a:bodyPr/>
        <a:lstStyle/>
        <a:p>
          <a:r>
            <a:rPr lang="cs-CZ" sz="2000" b="1" dirty="0" smtClean="0"/>
            <a:t>Název: </a:t>
          </a:r>
          <a:r>
            <a:rPr lang="cs-CZ" sz="2000" b="0" dirty="0" smtClean="0"/>
            <a:t>VY_32_INOVACE_03_SVĚT PO 1. SVĚTOVÉ VÁLCE</a:t>
          </a:r>
          <a:endParaRPr lang="cs-CZ" sz="2000" dirty="0" smtClean="0"/>
        </a:p>
      </dgm:t>
    </dgm:pt>
    <dgm:pt modelId="{74CB5370-34BA-43B8-AB66-1E3510545B42}" type="parTrans" cxnId="{DF849492-EC0F-41C4-9A01-844E1A834E31}">
      <dgm:prSet/>
      <dgm:spPr/>
      <dgm:t>
        <a:bodyPr/>
        <a:lstStyle/>
        <a:p>
          <a:endParaRPr lang="cs-CZ" sz="1100" b="1"/>
        </a:p>
      </dgm:t>
    </dgm:pt>
    <dgm:pt modelId="{5895C10F-262B-4EFF-A7FE-F20237FEAECB}" type="sibTrans" cxnId="{DF849492-EC0F-41C4-9A01-844E1A834E31}">
      <dgm:prSet/>
      <dgm:spPr/>
      <dgm:t>
        <a:bodyPr/>
        <a:lstStyle/>
        <a:p>
          <a:endParaRPr lang="cs-CZ" sz="1100" b="1"/>
        </a:p>
      </dgm:t>
    </dgm:pt>
    <dgm:pt modelId="{A83A7CFB-B411-4357-9641-4A8443F73655}">
      <dgm:prSet phldrT="[Text]" custT="1"/>
      <dgm:spPr/>
      <dgm:t>
        <a:bodyPr/>
        <a:lstStyle/>
        <a:p>
          <a:r>
            <a:rPr lang="cs-CZ" sz="2000" b="1" dirty="0" smtClean="0"/>
            <a:t>Autor: Mgr. Jiří Lux</a:t>
          </a:r>
        </a:p>
      </dgm:t>
    </dgm:pt>
    <dgm:pt modelId="{F3C4A836-23AC-4E41-B6D6-51221E7E6743}" type="sibTrans" cxnId="{F3146557-2E3C-46DA-A4FD-8B230B837C60}">
      <dgm:prSet/>
      <dgm:spPr/>
      <dgm:t>
        <a:bodyPr/>
        <a:lstStyle/>
        <a:p>
          <a:endParaRPr lang="cs-CZ" sz="1100" b="1"/>
        </a:p>
      </dgm:t>
    </dgm:pt>
    <dgm:pt modelId="{97616D95-5DD7-4F6A-B2B9-47EBAD36AF82}" type="parTrans" cxnId="{F3146557-2E3C-46DA-A4FD-8B230B837C60}">
      <dgm:prSet/>
      <dgm:spPr/>
      <dgm:t>
        <a:bodyPr/>
        <a:lstStyle/>
        <a:p>
          <a:endParaRPr lang="cs-CZ" sz="1100" b="1"/>
        </a:p>
      </dgm:t>
    </dgm:pt>
    <dgm:pt modelId="{E392F34A-E55D-43D5-AEDD-49027298B816}">
      <dgm:prSet phldrT="[Text]" custT="1"/>
      <dgm:spPr/>
      <dgm:t>
        <a:bodyPr/>
        <a:lstStyle/>
        <a:p>
          <a:r>
            <a:rPr lang="cs-CZ" sz="2000" b="1" dirty="0" smtClean="0"/>
            <a:t>Číslo projektu: </a:t>
          </a:r>
          <a:r>
            <a:rPr lang="cs-CZ" sz="2000" dirty="0" smtClean="0"/>
            <a:t>CZ.1.07/1.4.00/21.3315</a:t>
          </a:r>
          <a:endParaRPr lang="cs-CZ" sz="2000" b="1" dirty="0"/>
        </a:p>
      </dgm:t>
    </dgm:pt>
    <dgm:pt modelId="{BC40F3DB-7514-4A20-8E05-98AEEC263C22}" type="parTrans" cxnId="{85DD460C-C999-4113-86D0-07CE61C390A7}">
      <dgm:prSet/>
      <dgm:spPr/>
      <dgm:t>
        <a:bodyPr/>
        <a:lstStyle/>
        <a:p>
          <a:endParaRPr lang="cs-CZ"/>
        </a:p>
      </dgm:t>
    </dgm:pt>
    <dgm:pt modelId="{9093FE33-FB2C-41B0-8F18-5CB6446B7DEF}" type="sibTrans" cxnId="{85DD460C-C999-4113-86D0-07CE61C390A7}">
      <dgm:prSet/>
      <dgm:spPr/>
      <dgm:t>
        <a:bodyPr/>
        <a:lstStyle/>
        <a:p>
          <a:endParaRPr lang="cs-CZ"/>
        </a:p>
      </dgm:t>
    </dgm:pt>
    <dgm:pt modelId="{8D78E2D7-18A7-41DD-9962-57B3FE2BEBDD}">
      <dgm:prSet/>
      <dgm:spPr/>
      <dgm:t>
        <a:bodyPr/>
        <a:lstStyle/>
        <a:p>
          <a:r>
            <a:rPr lang="cs-CZ" b="1" dirty="0" smtClean="0"/>
            <a:t>Datum/období:  září 2013</a:t>
          </a:r>
          <a:endParaRPr lang="cs-CZ" b="1" dirty="0"/>
        </a:p>
      </dgm:t>
    </dgm:pt>
    <dgm:pt modelId="{7010D3F4-D5D1-4966-89A1-DF5353CA0871}" type="parTrans" cxnId="{15F5E694-5784-48A5-A635-B8CBDBFD6748}">
      <dgm:prSet/>
      <dgm:spPr/>
      <dgm:t>
        <a:bodyPr/>
        <a:lstStyle/>
        <a:p>
          <a:endParaRPr lang="cs-CZ"/>
        </a:p>
      </dgm:t>
    </dgm:pt>
    <dgm:pt modelId="{377E22FB-7E54-457A-B361-770C5D7E2397}" type="sibTrans" cxnId="{15F5E694-5784-48A5-A635-B8CBDBFD6748}">
      <dgm:prSet/>
      <dgm:spPr/>
      <dgm:t>
        <a:bodyPr/>
        <a:lstStyle/>
        <a:p>
          <a:endParaRPr lang="cs-CZ"/>
        </a:p>
      </dgm:t>
    </dgm:pt>
    <dgm:pt modelId="{A6F0E638-0CDE-4E1F-BB57-10C18463C623}">
      <dgm:prSet/>
      <dgm:spPr/>
      <dgm:t>
        <a:bodyPr/>
        <a:lstStyle/>
        <a:p>
          <a:endParaRPr lang="cs-CZ"/>
        </a:p>
      </dgm:t>
    </dgm:pt>
    <dgm:pt modelId="{00411118-6576-416C-BD8F-DA7F795DDF12}" type="parTrans" cxnId="{A6EAC2AC-C10D-4EB4-9ADF-5A79DC737E27}">
      <dgm:prSet/>
      <dgm:spPr/>
      <dgm:t>
        <a:bodyPr/>
        <a:lstStyle/>
        <a:p>
          <a:endParaRPr lang="cs-CZ"/>
        </a:p>
      </dgm:t>
    </dgm:pt>
    <dgm:pt modelId="{5E32EA29-68D1-4F1E-9F33-DE2095689CF9}" type="sibTrans" cxnId="{A6EAC2AC-C10D-4EB4-9ADF-5A79DC737E27}">
      <dgm:prSet/>
      <dgm:spPr/>
      <dgm:t>
        <a:bodyPr/>
        <a:lstStyle/>
        <a:p>
          <a:endParaRPr lang="cs-CZ"/>
        </a:p>
      </dgm:t>
    </dgm:pt>
    <dgm:pt modelId="{9C0CD981-713F-47B3-AE2F-2963F2684A6F}" type="pres">
      <dgm:prSet presAssocID="{BA9EE107-A5FB-41C4-9EF1-1CC153B68B3F}" presName="Name0" presStyleCnt="0">
        <dgm:presLayoutVars>
          <dgm:chMax val="7"/>
          <dgm:chPref val="7"/>
          <dgm:dir/>
        </dgm:presLayoutVars>
      </dgm:prSet>
      <dgm:spPr/>
      <dgm:t>
        <a:bodyPr/>
        <a:lstStyle/>
        <a:p>
          <a:endParaRPr lang="cs-CZ"/>
        </a:p>
      </dgm:t>
    </dgm:pt>
    <dgm:pt modelId="{96773A7D-3367-4F53-A2D2-EA5770AFFDB3}" type="pres">
      <dgm:prSet presAssocID="{BA9EE107-A5FB-41C4-9EF1-1CC153B68B3F}" presName="Name1" presStyleCnt="0"/>
      <dgm:spPr/>
      <dgm:t>
        <a:bodyPr/>
        <a:lstStyle/>
        <a:p>
          <a:endParaRPr lang="cs-CZ"/>
        </a:p>
      </dgm:t>
    </dgm:pt>
    <dgm:pt modelId="{F31B7103-6E88-4DB9-9888-CB9E0B3FEEF8}" type="pres">
      <dgm:prSet presAssocID="{BA9EE107-A5FB-41C4-9EF1-1CC153B68B3F}" presName="cycle" presStyleCnt="0"/>
      <dgm:spPr/>
      <dgm:t>
        <a:bodyPr/>
        <a:lstStyle/>
        <a:p>
          <a:endParaRPr lang="cs-CZ"/>
        </a:p>
      </dgm:t>
    </dgm:pt>
    <dgm:pt modelId="{F7A92DE4-3445-4B9B-AF3D-F2DA6F69C25D}" type="pres">
      <dgm:prSet presAssocID="{BA9EE107-A5FB-41C4-9EF1-1CC153B68B3F}" presName="srcNode" presStyleLbl="node1" presStyleIdx="0" presStyleCnt="5"/>
      <dgm:spPr/>
      <dgm:t>
        <a:bodyPr/>
        <a:lstStyle/>
        <a:p>
          <a:endParaRPr lang="cs-CZ"/>
        </a:p>
      </dgm:t>
    </dgm:pt>
    <dgm:pt modelId="{EF104B90-7E69-4918-A202-E6F91FC6E413}" type="pres">
      <dgm:prSet presAssocID="{BA9EE107-A5FB-41C4-9EF1-1CC153B68B3F}" presName="conn" presStyleLbl="parChTrans1D2" presStyleIdx="0" presStyleCnt="1" custLinFactNeighborX="4205" custLinFactNeighborY="804"/>
      <dgm:spPr/>
      <dgm:t>
        <a:bodyPr/>
        <a:lstStyle/>
        <a:p>
          <a:endParaRPr lang="cs-CZ"/>
        </a:p>
      </dgm:t>
    </dgm:pt>
    <dgm:pt modelId="{F5A5022A-2B1C-4F3B-B289-BC099E9CE92F}" type="pres">
      <dgm:prSet presAssocID="{BA9EE107-A5FB-41C4-9EF1-1CC153B68B3F}" presName="extraNode" presStyleLbl="node1" presStyleIdx="0" presStyleCnt="5"/>
      <dgm:spPr/>
      <dgm:t>
        <a:bodyPr/>
        <a:lstStyle/>
        <a:p>
          <a:endParaRPr lang="cs-CZ"/>
        </a:p>
      </dgm:t>
    </dgm:pt>
    <dgm:pt modelId="{F16BA6F4-95DE-4E28-BF94-6459A70C4A6D}" type="pres">
      <dgm:prSet presAssocID="{BA9EE107-A5FB-41C4-9EF1-1CC153B68B3F}" presName="dstNode" presStyleLbl="node1" presStyleIdx="0" presStyleCnt="5"/>
      <dgm:spPr/>
      <dgm:t>
        <a:bodyPr/>
        <a:lstStyle/>
        <a:p>
          <a:endParaRPr lang="cs-CZ"/>
        </a:p>
      </dgm:t>
    </dgm:pt>
    <dgm:pt modelId="{F036299F-AF4D-4DAF-ABF5-87E8CC3FEF1B}" type="pres">
      <dgm:prSet presAssocID="{A83A7CFB-B411-4357-9641-4A8443F73655}" presName="text_1" presStyleLbl="node1" presStyleIdx="0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0B95986-31F6-48A6-A8D8-D04AC3BEDA92}" type="pres">
      <dgm:prSet presAssocID="{A83A7CFB-B411-4357-9641-4A8443F73655}" presName="accent_1" presStyleCnt="0"/>
      <dgm:spPr/>
      <dgm:t>
        <a:bodyPr/>
        <a:lstStyle/>
        <a:p>
          <a:endParaRPr lang="cs-CZ"/>
        </a:p>
      </dgm:t>
    </dgm:pt>
    <dgm:pt modelId="{112F553D-60C2-4CC4-948D-0369F51C4DB0}" type="pres">
      <dgm:prSet presAssocID="{A83A7CFB-B411-4357-9641-4A8443F73655}" presName="accentRepeatNode" presStyleLbl="solidFgAcc1" presStyleIdx="0" presStyleCnt="5"/>
      <dgm:spPr/>
      <dgm:t>
        <a:bodyPr/>
        <a:lstStyle/>
        <a:p>
          <a:endParaRPr lang="cs-CZ"/>
        </a:p>
      </dgm:t>
    </dgm:pt>
    <dgm:pt modelId="{A1781B13-DE10-4169-ABDE-0384026A6B34}" type="pres">
      <dgm:prSet presAssocID="{8D78E2D7-18A7-41DD-9962-57B3FE2BEBDD}" presName="text_2" presStyleLbl="node1" presStyleIdx="1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5CD74A9-3E7B-49D7-95DD-EB8B72D6CA84}" type="pres">
      <dgm:prSet presAssocID="{8D78E2D7-18A7-41DD-9962-57B3FE2BEBDD}" presName="accent_2" presStyleCnt="0"/>
      <dgm:spPr/>
    </dgm:pt>
    <dgm:pt modelId="{2741B69B-255D-4143-BECE-5BD9035A4FC6}" type="pres">
      <dgm:prSet presAssocID="{8D78E2D7-18A7-41DD-9962-57B3FE2BEBDD}" presName="accentRepeatNode" presStyleLbl="solidFgAcc1" presStyleIdx="1" presStyleCnt="5"/>
      <dgm:spPr/>
    </dgm:pt>
    <dgm:pt modelId="{7DCEBD2C-792F-484E-9C96-926E03F540ED}" type="pres">
      <dgm:prSet presAssocID="{E392F34A-E55D-43D5-AEDD-49027298B816}" presName="text_3" presStyleLbl="node1" presStyleIdx="2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E391AE5-35EA-4A7F-ACFF-6E662A0BD046}" type="pres">
      <dgm:prSet presAssocID="{E392F34A-E55D-43D5-AEDD-49027298B816}" presName="accent_3" presStyleCnt="0"/>
      <dgm:spPr/>
    </dgm:pt>
    <dgm:pt modelId="{EB133F34-59A3-4639-B813-3EF5396EC28B}" type="pres">
      <dgm:prSet presAssocID="{E392F34A-E55D-43D5-AEDD-49027298B816}" presName="accentRepeatNode" presStyleLbl="solidFgAcc1" presStyleIdx="2" presStyleCnt="5"/>
      <dgm:spPr/>
      <dgm:t>
        <a:bodyPr/>
        <a:lstStyle/>
        <a:p>
          <a:endParaRPr lang="cs-CZ"/>
        </a:p>
      </dgm:t>
    </dgm:pt>
    <dgm:pt modelId="{88F378EC-C3F8-47CD-AEFF-49BA634320FB}" type="pres">
      <dgm:prSet presAssocID="{3061F91D-8548-4FCB-A021-DD835A272F0F}" presName="text_4" presStyleLbl="node1" presStyleIdx="3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C1D6B2A-9239-4220-B9D4-EF24FF044C0E}" type="pres">
      <dgm:prSet presAssocID="{3061F91D-8548-4FCB-A021-DD835A272F0F}" presName="accent_4" presStyleCnt="0"/>
      <dgm:spPr/>
    </dgm:pt>
    <dgm:pt modelId="{A6FEC19F-0F90-4EC7-BB21-E0ADFEFFA617}" type="pres">
      <dgm:prSet presAssocID="{3061F91D-8548-4FCB-A021-DD835A272F0F}" presName="accentRepeatNode" presStyleLbl="solidFgAcc1" presStyleIdx="3" presStyleCnt="5"/>
      <dgm:spPr/>
      <dgm:t>
        <a:bodyPr/>
        <a:lstStyle/>
        <a:p>
          <a:endParaRPr lang="cs-CZ"/>
        </a:p>
      </dgm:t>
    </dgm:pt>
    <dgm:pt modelId="{CAE44C5F-81A1-4D30-8D3F-2E663ECAC700}" type="pres">
      <dgm:prSet presAssocID="{60B5D622-D348-4384-9EFA-863CA4F7B7A3}" presName="text_5" presStyleLbl="node1" presStyleIdx="4" presStyleCnt="5" custScaleY="19993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53E2699-E7D5-4B6C-A824-2ED732C32228}" type="pres">
      <dgm:prSet presAssocID="{60B5D622-D348-4384-9EFA-863CA4F7B7A3}" presName="accent_5" presStyleCnt="0"/>
      <dgm:spPr/>
    </dgm:pt>
    <dgm:pt modelId="{D00E28E9-7A94-4DBE-BF47-6DC8F169B300}" type="pres">
      <dgm:prSet presAssocID="{60B5D622-D348-4384-9EFA-863CA4F7B7A3}" presName="accentRepeatNode" presStyleLbl="solidFgAcc1" presStyleIdx="4" presStyleCnt="5"/>
      <dgm:spPr/>
      <dgm:t>
        <a:bodyPr/>
        <a:lstStyle/>
        <a:p>
          <a:endParaRPr lang="cs-CZ"/>
        </a:p>
      </dgm:t>
    </dgm:pt>
  </dgm:ptLst>
  <dgm:cxnLst>
    <dgm:cxn modelId="{A6EAC2AC-C10D-4EB4-9ADF-5A79DC737E27}" srcId="{E392F34A-E55D-43D5-AEDD-49027298B816}" destId="{A6F0E638-0CDE-4E1F-BB57-10C18463C623}" srcOrd="0" destOrd="0" parTransId="{00411118-6576-416C-BD8F-DA7F795DDF12}" sibTransId="{5E32EA29-68D1-4F1E-9F33-DE2095689CF9}"/>
    <dgm:cxn modelId="{3936A9CF-6709-4BA5-9334-10996410A69F}" type="presOf" srcId="{A83A7CFB-B411-4357-9641-4A8443F73655}" destId="{F036299F-AF4D-4DAF-ABF5-87E8CC3FEF1B}" srcOrd="0" destOrd="0" presId="urn:microsoft.com/office/officeart/2008/layout/VerticalCurvedList"/>
    <dgm:cxn modelId="{85DD460C-C999-4113-86D0-07CE61C390A7}" srcId="{BA9EE107-A5FB-41C4-9EF1-1CC153B68B3F}" destId="{E392F34A-E55D-43D5-AEDD-49027298B816}" srcOrd="2" destOrd="0" parTransId="{BC40F3DB-7514-4A20-8E05-98AEEC263C22}" sibTransId="{9093FE33-FB2C-41B0-8F18-5CB6446B7DEF}"/>
    <dgm:cxn modelId="{B8C92B4A-9E16-4C6D-8583-A1CEC081E720}" srcId="{BA9EE107-A5FB-41C4-9EF1-1CC153B68B3F}" destId="{3061F91D-8548-4FCB-A021-DD835A272F0F}" srcOrd="3" destOrd="0" parTransId="{964A7552-04A1-426D-AC2F-6455AE0A46FC}" sibTransId="{CD2629B0-CE06-4C37-BA3E-EB383F625F73}"/>
    <dgm:cxn modelId="{F3146557-2E3C-46DA-A4FD-8B230B837C60}" srcId="{BA9EE107-A5FB-41C4-9EF1-1CC153B68B3F}" destId="{A83A7CFB-B411-4357-9641-4A8443F73655}" srcOrd="0" destOrd="0" parTransId="{97616D95-5DD7-4F6A-B2B9-47EBAD36AF82}" sibTransId="{F3C4A836-23AC-4E41-B6D6-51221E7E6743}"/>
    <dgm:cxn modelId="{626A5645-578F-459D-99A1-1FBE09638A46}" type="presOf" srcId="{3061F91D-8548-4FCB-A021-DD835A272F0F}" destId="{88F378EC-C3F8-47CD-AEFF-49BA634320FB}" srcOrd="0" destOrd="0" presId="urn:microsoft.com/office/officeart/2008/layout/VerticalCurvedList"/>
    <dgm:cxn modelId="{8D6424C2-F7EC-4613-B5CC-761B7111CF32}" type="presOf" srcId="{A6F0E638-0CDE-4E1F-BB57-10C18463C623}" destId="{7DCEBD2C-792F-484E-9C96-926E03F540ED}" srcOrd="0" destOrd="1" presId="urn:microsoft.com/office/officeart/2008/layout/VerticalCurvedList"/>
    <dgm:cxn modelId="{B8CA4157-A852-47B0-AA7D-B35F5A2EABF2}" type="presOf" srcId="{BA9EE107-A5FB-41C4-9EF1-1CC153B68B3F}" destId="{9C0CD981-713F-47B3-AE2F-2963F2684A6F}" srcOrd="0" destOrd="0" presId="urn:microsoft.com/office/officeart/2008/layout/VerticalCurvedList"/>
    <dgm:cxn modelId="{15F5E694-5784-48A5-A635-B8CBDBFD6748}" srcId="{BA9EE107-A5FB-41C4-9EF1-1CC153B68B3F}" destId="{8D78E2D7-18A7-41DD-9962-57B3FE2BEBDD}" srcOrd="1" destOrd="0" parTransId="{7010D3F4-D5D1-4966-89A1-DF5353CA0871}" sibTransId="{377E22FB-7E54-457A-B361-770C5D7E2397}"/>
    <dgm:cxn modelId="{1D8FC7F3-12CA-4B2C-94F8-5FAF1F35E3AF}" type="presOf" srcId="{8D78E2D7-18A7-41DD-9962-57B3FE2BEBDD}" destId="{A1781B13-DE10-4169-ABDE-0384026A6B34}" srcOrd="0" destOrd="0" presId="urn:microsoft.com/office/officeart/2008/layout/VerticalCurvedList"/>
    <dgm:cxn modelId="{DF849492-EC0F-41C4-9A01-844E1A834E31}" srcId="{BA9EE107-A5FB-41C4-9EF1-1CC153B68B3F}" destId="{60B5D622-D348-4384-9EFA-863CA4F7B7A3}" srcOrd="4" destOrd="0" parTransId="{74CB5370-34BA-43B8-AB66-1E3510545B42}" sibTransId="{5895C10F-262B-4EFF-A7FE-F20237FEAECB}"/>
    <dgm:cxn modelId="{3E199D5D-90A7-47C8-AAA5-30638E7C7134}" type="presOf" srcId="{E392F34A-E55D-43D5-AEDD-49027298B816}" destId="{7DCEBD2C-792F-484E-9C96-926E03F540ED}" srcOrd="0" destOrd="0" presId="urn:microsoft.com/office/officeart/2008/layout/VerticalCurvedList"/>
    <dgm:cxn modelId="{F6C5362C-484F-41C7-9AE2-269317B93766}" type="presOf" srcId="{60B5D622-D348-4384-9EFA-863CA4F7B7A3}" destId="{CAE44C5F-81A1-4D30-8D3F-2E663ECAC700}" srcOrd="0" destOrd="0" presId="urn:microsoft.com/office/officeart/2008/layout/VerticalCurvedList"/>
    <dgm:cxn modelId="{E07D03EB-F45B-4D34-A2E6-08CFFE1498B3}" type="presOf" srcId="{F3C4A836-23AC-4E41-B6D6-51221E7E6743}" destId="{EF104B90-7E69-4918-A202-E6F91FC6E413}" srcOrd="0" destOrd="0" presId="urn:microsoft.com/office/officeart/2008/layout/VerticalCurvedList"/>
    <dgm:cxn modelId="{F9D5C115-AAD4-4CEA-974D-D21F0DDBDA53}" type="presParOf" srcId="{9C0CD981-713F-47B3-AE2F-2963F2684A6F}" destId="{96773A7D-3367-4F53-A2D2-EA5770AFFDB3}" srcOrd="0" destOrd="0" presId="urn:microsoft.com/office/officeart/2008/layout/VerticalCurvedList"/>
    <dgm:cxn modelId="{21D95D52-1C19-4AB3-84D2-0EF511528C9A}" type="presParOf" srcId="{96773A7D-3367-4F53-A2D2-EA5770AFFDB3}" destId="{F31B7103-6E88-4DB9-9888-CB9E0B3FEEF8}" srcOrd="0" destOrd="0" presId="urn:microsoft.com/office/officeart/2008/layout/VerticalCurvedList"/>
    <dgm:cxn modelId="{912EDA34-F0DA-4876-B632-414B13BCDF35}" type="presParOf" srcId="{F31B7103-6E88-4DB9-9888-CB9E0B3FEEF8}" destId="{F7A92DE4-3445-4B9B-AF3D-F2DA6F69C25D}" srcOrd="0" destOrd="0" presId="urn:microsoft.com/office/officeart/2008/layout/VerticalCurvedList"/>
    <dgm:cxn modelId="{9778A082-ABBE-44B1-A4D6-6BDA8080533B}" type="presParOf" srcId="{F31B7103-6E88-4DB9-9888-CB9E0B3FEEF8}" destId="{EF104B90-7E69-4918-A202-E6F91FC6E413}" srcOrd="1" destOrd="0" presId="urn:microsoft.com/office/officeart/2008/layout/VerticalCurvedList"/>
    <dgm:cxn modelId="{A2A7A460-999F-41D1-BBED-E886A0EF1276}" type="presParOf" srcId="{F31B7103-6E88-4DB9-9888-CB9E0B3FEEF8}" destId="{F5A5022A-2B1C-4F3B-B289-BC099E9CE92F}" srcOrd="2" destOrd="0" presId="urn:microsoft.com/office/officeart/2008/layout/VerticalCurvedList"/>
    <dgm:cxn modelId="{B40DE0CA-0F08-4A11-9448-F74F7F557BE0}" type="presParOf" srcId="{F31B7103-6E88-4DB9-9888-CB9E0B3FEEF8}" destId="{F16BA6F4-95DE-4E28-BF94-6459A70C4A6D}" srcOrd="3" destOrd="0" presId="urn:microsoft.com/office/officeart/2008/layout/VerticalCurvedList"/>
    <dgm:cxn modelId="{1560BDC9-D10D-4FF6-BF61-CE62B9A1F2EE}" type="presParOf" srcId="{96773A7D-3367-4F53-A2D2-EA5770AFFDB3}" destId="{F036299F-AF4D-4DAF-ABF5-87E8CC3FEF1B}" srcOrd="1" destOrd="0" presId="urn:microsoft.com/office/officeart/2008/layout/VerticalCurvedList"/>
    <dgm:cxn modelId="{A5F695AD-ECDA-4AD2-A61C-A9937A3FF21E}" type="presParOf" srcId="{96773A7D-3367-4F53-A2D2-EA5770AFFDB3}" destId="{40B95986-31F6-48A6-A8D8-D04AC3BEDA92}" srcOrd="2" destOrd="0" presId="urn:microsoft.com/office/officeart/2008/layout/VerticalCurvedList"/>
    <dgm:cxn modelId="{7EE2D048-54C8-490B-A84A-E5617D342FEE}" type="presParOf" srcId="{40B95986-31F6-48A6-A8D8-D04AC3BEDA92}" destId="{112F553D-60C2-4CC4-948D-0369F51C4DB0}" srcOrd="0" destOrd="0" presId="urn:microsoft.com/office/officeart/2008/layout/VerticalCurvedList"/>
    <dgm:cxn modelId="{0C04A992-BC70-4670-B853-9DC908C62DA3}" type="presParOf" srcId="{96773A7D-3367-4F53-A2D2-EA5770AFFDB3}" destId="{A1781B13-DE10-4169-ABDE-0384026A6B34}" srcOrd="3" destOrd="0" presId="urn:microsoft.com/office/officeart/2008/layout/VerticalCurvedList"/>
    <dgm:cxn modelId="{34AE69D7-9AC3-4E08-AB73-2811860261A9}" type="presParOf" srcId="{96773A7D-3367-4F53-A2D2-EA5770AFFDB3}" destId="{65CD74A9-3E7B-49D7-95DD-EB8B72D6CA84}" srcOrd="4" destOrd="0" presId="urn:microsoft.com/office/officeart/2008/layout/VerticalCurvedList"/>
    <dgm:cxn modelId="{1F19D10E-F22C-4278-ABC9-6753E36E22E9}" type="presParOf" srcId="{65CD74A9-3E7B-49D7-95DD-EB8B72D6CA84}" destId="{2741B69B-255D-4143-BECE-5BD9035A4FC6}" srcOrd="0" destOrd="0" presId="urn:microsoft.com/office/officeart/2008/layout/VerticalCurvedList"/>
    <dgm:cxn modelId="{03045486-CA01-4129-BCB0-AFF3B6431A70}" type="presParOf" srcId="{96773A7D-3367-4F53-A2D2-EA5770AFFDB3}" destId="{7DCEBD2C-792F-484E-9C96-926E03F540ED}" srcOrd="5" destOrd="0" presId="urn:microsoft.com/office/officeart/2008/layout/VerticalCurvedList"/>
    <dgm:cxn modelId="{98D2D3E6-91E0-49C0-B332-19D8E8BB3B6B}" type="presParOf" srcId="{96773A7D-3367-4F53-A2D2-EA5770AFFDB3}" destId="{8E391AE5-35EA-4A7F-ACFF-6E662A0BD046}" srcOrd="6" destOrd="0" presId="urn:microsoft.com/office/officeart/2008/layout/VerticalCurvedList"/>
    <dgm:cxn modelId="{0516B8A3-1D61-4222-A594-82C59E5804A3}" type="presParOf" srcId="{8E391AE5-35EA-4A7F-ACFF-6E662A0BD046}" destId="{EB133F34-59A3-4639-B813-3EF5396EC28B}" srcOrd="0" destOrd="0" presId="urn:microsoft.com/office/officeart/2008/layout/VerticalCurvedList"/>
    <dgm:cxn modelId="{159D22FF-8EF4-4B0A-B3E1-0803B09A8B50}" type="presParOf" srcId="{96773A7D-3367-4F53-A2D2-EA5770AFFDB3}" destId="{88F378EC-C3F8-47CD-AEFF-49BA634320FB}" srcOrd="7" destOrd="0" presId="urn:microsoft.com/office/officeart/2008/layout/VerticalCurvedList"/>
    <dgm:cxn modelId="{18105714-E2A3-4E39-ADF7-E9DFFDBF88CC}" type="presParOf" srcId="{96773A7D-3367-4F53-A2D2-EA5770AFFDB3}" destId="{0C1D6B2A-9239-4220-B9D4-EF24FF044C0E}" srcOrd="8" destOrd="0" presId="urn:microsoft.com/office/officeart/2008/layout/VerticalCurvedList"/>
    <dgm:cxn modelId="{E812CBE5-9BB8-445F-97A2-6D966B930FEF}" type="presParOf" srcId="{0C1D6B2A-9239-4220-B9D4-EF24FF044C0E}" destId="{A6FEC19F-0F90-4EC7-BB21-E0ADFEFFA617}" srcOrd="0" destOrd="0" presId="urn:microsoft.com/office/officeart/2008/layout/VerticalCurvedList"/>
    <dgm:cxn modelId="{B4FEC76D-31E3-4652-9457-989032455C1F}" type="presParOf" srcId="{96773A7D-3367-4F53-A2D2-EA5770AFFDB3}" destId="{CAE44C5F-81A1-4D30-8D3F-2E663ECAC700}" srcOrd="9" destOrd="0" presId="urn:microsoft.com/office/officeart/2008/layout/VerticalCurvedList"/>
    <dgm:cxn modelId="{4E7C5722-7943-426E-812B-D8DA08D38D2A}" type="presParOf" srcId="{96773A7D-3367-4F53-A2D2-EA5770AFFDB3}" destId="{053E2699-E7D5-4B6C-A824-2ED732C32228}" srcOrd="10" destOrd="0" presId="urn:microsoft.com/office/officeart/2008/layout/VerticalCurvedList"/>
    <dgm:cxn modelId="{D0CE5975-1886-491C-9468-BD3DC610BB79}" type="presParOf" srcId="{053E2699-E7D5-4B6C-A824-2ED732C32228}" destId="{D00E28E9-7A94-4DBE-BF47-6DC8F169B300}" srcOrd="0" destOrd="0" presId="urn:microsoft.com/office/officeart/2008/layout/VerticalCurvedList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EF104B90-7E69-4918-A202-E6F91FC6E413}">
      <dsp:nvSpPr>
        <dsp:cNvPr id="0" name=""/>
        <dsp:cNvSpPr/>
      </dsp:nvSpPr>
      <dsp:spPr>
        <a:xfrm>
          <a:off x="-3401501" y="-546359"/>
          <a:ext cx="4269065" cy="4269065"/>
        </a:xfrm>
        <a:prstGeom prst="blockArc">
          <a:avLst>
            <a:gd name="adj1" fmla="val 18900000"/>
            <a:gd name="adj2" fmla="val 2700000"/>
            <a:gd name="adj3" fmla="val 506"/>
          </a:avLst>
        </a:prstGeom>
        <a:noFill/>
        <a:ln w="15875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F036299F-AF4D-4DAF-ABF5-87E8CC3FEF1B}">
      <dsp:nvSpPr>
        <dsp:cNvPr id="0" name=""/>
        <dsp:cNvSpPr/>
      </dsp:nvSpPr>
      <dsp:spPr>
        <a:xfrm>
          <a:off x="301774" y="167632"/>
          <a:ext cx="5849872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Autor: Mgr. Jiří Lux</a:t>
          </a:r>
        </a:p>
      </dsp:txBody>
      <dsp:txXfrm>
        <a:off x="301774" y="167632"/>
        <a:ext cx="5849872" cy="396170"/>
      </dsp:txXfrm>
    </dsp:sp>
    <dsp:sp modelId="{112F553D-60C2-4CC4-948D-0369F51C4DB0}">
      <dsp:nvSpPr>
        <dsp:cNvPr id="0" name=""/>
        <dsp:cNvSpPr/>
      </dsp:nvSpPr>
      <dsp:spPr>
        <a:xfrm>
          <a:off x="54168" y="118111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1781B13-DE10-4169-ABDE-0384026A6B34}">
      <dsp:nvSpPr>
        <dsp:cNvPr id="0" name=""/>
        <dsp:cNvSpPr/>
      </dsp:nvSpPr>
      <dsp:spPr>
        <a:xfrm>
          <a:off x="585659" y="761698"/>
          <a:ext cx="5565987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Datum/období:  září 2013</a:t>
          </a:r>
          <a:endParaRPr lang="cs-CZ" sz="2000" b="1" kern="1200" dirty="0"/>
        </a:p>
      </dsp:txBody>
      <dsp:txXfrm>
        <a:off x="585659" y="761698"/>
        <a:ext cx="5565987" cy="396170"/>
      </dsp:txXfrm>
    </dsp:sp>
    <dsp:sp modelId="{2741B69B-255D-4143-BECE-5BD9035A4FC6}">
      <dsp:nvSpPr>
        <dsp:cNvPr id="0" name=""/>
        <dsp:cNvSpPr/>
      </dsp:nvSpPr>
      <dsp:spPr>
        <a:xfrm>
          <a:off x="338052" y="712177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DCEBD2C-792F-484E-9C96-926E03F540ED}">
      <dsp:nvSpPr>
        <dsp:cNvPr id="0" name=""/>
        <dsp:cNvSpPr/>
      </dsp:nvSpPr>
      <dsp:spPr>
        <a:xfrm>
          <a:off x="672788" y="1355764"/>
          <a:ext cx="5478858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t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Číslo projektu: </a:t>
          </a:r>
          <a:r>
            <a:rPr lang="cs-CZ" sz="2000" kern="1200" dirty="0" smtClean="0"/>
            <a:t>CZ.1.07/1.4.00/21.3315</a:t>
          </a:r>
          <a:endParaRPr lang="cs-CZ" sz="2000" b="1" kern="1200" dirty="0"/>
        </a:p>
        <a:p>
          <a:pPr marL="285750" lvl="1" indent="-285750" algn="l" defTabSz="1600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endParaRPr lang="cs-CZ" sz="3600" kern="1200"/>
        </a:p>
      </dsp:txBody>
      <dsp:txXfrm>
        <a:off x="672788" y="1355764"/>
        <a:ext cx="5478858" cy="396170"/>
      </dsp:txXfrm>
    </dsp:sp>
    <dsp:sp modelId="{EB133F34-59A3-4639-B813-3EF5396EC28B}">
      <dsp:nvSpPr>
        <dsp:cNvPr id="0" name=""/>
        <dsp:cNvSpPr/>
      </dsp:nvSpPr>
      <dsp:spPr>
        <a:xfrm>
          <a:off x="425182" y="1306243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8F378EC-C3F8-47CD-AEFF-49BA634320FB}">
      <dsp:nvSpPr>
        <dsp:cNvPr id="0" name=""/>
        <dsp:cNvSpPr/>
      </dsp:nvSpPr>
      <dsp:spPr>
        <a:xfrm>
          <a:off x="585659" y="1949830"/>
          <a:ext cx="5565987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Téma sady: </a:t>
          </a:r>
          <a:r>
            <a:rPr lang="cs-CZ" sz="2000" b="1" kern="1200" smtClean="0"/>
            <a:t>Mezi válkami </a:t>
          </a:r>
          <a:r>
            <a:rPr lang="cs-CZ" sz="2000" b="1" kern="1200" dirty="0" smtClean="0"/>
            <a:t>1918 - 1939</a:t>
          </a:r>
          <a:endParaRPr lang="cs-CZ" sz="2000" b="1" kern="1200" dirty="0"/>
        </a:p>
      </dsp:txBody>
      <dsp:txXfrm>
        <a:off x="585659" y="1949830"/>
        <a:ext cx="5565987" cy="396170"/>
      </dsp:txXfrm>
    </dsp:sp>
    <dsp:sp modelId="{A6FEC19F-0F90-4EC7-BB21-E0ADFEFFA617}">
      <dsp:nvSpPr>
        <dsp:cNvPr id="0" name=""/>
        <dsp:cNvSpPr/>
      </dsp:nvSpPr>
      <dsp:spPr>
        <a:xfrm>
          <a:off x="338052" y="1900309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AE44C5F-81A1-4D30-8D3F-2E663ECAC700}">
      <dsp:nvSpPr>
        <dsp:cNvPr id="0" name=""/>
        <dsp:cNvSpPr/>
      </dsp:nvSpPr>
      <dsp:spPr>
        <a:xfrm>
          <a:off x="301774" y="2345938"/>
          <a:ext cx="5849872" cy="792087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Název: </a:t>
          </a:r>
          <a:r>
            <a:rPr lang="cs-CZ" sz="2000" b="0" kern="1200" dirty="0" smtClean="0"/>
            <a:t>VY_32_INOVACE_03_SVĚT PO 1. SVĚTOVÉ VÁLCE</a:t>
          </a:r>
          <a:endParaRPr lang="cs-CZ" sz="2000" kern="1200" dirty="0" smtClean="0"/>
        </a:p>
      </dsp:txBody>
      <dsp:txXfrm>
        <a:off x="301774" y="2345938"/>
        <a:ext cx="5849872" cy="792087"/>
      </dsp:txXfrm>
    </dsp:sp>
    <dsp:sp modelId="{D00E28E9-7A94-4DBE-BF47-6DC8F169B300}">
      <dsp:nvSpPr>
        <dsp:cNvPr id="0" name=""/>
        <dsp:cNvSpPr/>
      </dsp:nvSpPr>
      <dsp:spPr>
        <a:xfrm>
          <a:off x="54168" y="2494375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VerticalCurvedList">
  <dgm:title val=""/>
  <dgm:desc val=""/>
  <dgm:catLst>
    <dgm:cat type="list" pri="20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chMax val="7"/>
      <dgm:chPref val="7"/>
      <dgm:dir/>
    </dgm:varLst>
    <dgm:alg type="composite"/>
    <dgm:shape xmlns:r="http://schemas.openxmlformats.org/officeDocument/2006/relationships" r:blip="">
      <dgm:adjLst/>
    </dgm:shape>
    <dgm:constrLst>
      <dgm:constr type="w" for="ch" refType="h" refFor="ch" op="gte" fact="0.8"/>
    </dgm:constrLst>
    <dgm:layoutNode name="Name1">
      <dgm:alg type="composite"/>
      <dgm:shape xmlns:r="http://schemas.openxmlformats.org/officeDocument/2006/relationships" r:blip="">
        <dgm:adjLst/>
      </dgm:shape>
      <dgm:choose name="Name2">
        <dgm:if name="Name3" func="var" arg="dir" op="equ" val="norm">
          <dgm:choose name="Name4">
            <dgm:if name="Name5" axis="ch" ptType="node" func="cnt" op="equ" val="1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625"/>
                <dgm:constr type="w" for="ch" forName="accent_1" refType="h" refFor="ch" refForName="accent_1" op="equ"/>
                <dgm:constr type="ctrY" for="ch" forName="accent_1" refType="h" fact="0.5"/>
                <dgm:constr type="ctrX" for="ch" forName="accent_1" refType="h" fact="0.2253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primFontSz" for="ch" ptType="node" op="equ" val="65"/>
              </dgm:constrLst>
            </dgm:if>
            <dgm:if name="Name6" axis="ch" ptType="node" func="cnt" op="equ" val="2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3571"/>
                <dgm:constr type="w" for="ch" forName="accent_1" refType="h" refFor="ch" refForName="accent_1" op="equ"/>
                <dgm:constr type="ctrY" for="ch" forName="accent_1" refType="h" fact="0.2857"/>
                <dgm:constr type="ctrX" for="ch" forName="accent_1" refType="h" fact="0.1891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3571"/>
                <dgm:constr type="w" for="ch" forName="accent_2" refType="h" refFor="ch" refForName="accent_2" op="equ"/>
                <dgm:constr type="ctrY" for="ch" forName="accent_2" refType="h" fact="0.7143"/>
                <dgm:constr type="ctrX" for="ch" forName="accent_2" refType="h" fact="0.1891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primFontSz" for="ch" ptType="node" op="equ" val="65"/>
              </dgm:constrLst>
            </dgm:if>
            <dgm:if name="Name7" axis="ch" ptType="node" func="cnt" op="equ" val="3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25"/>
                <dgm:constr type="w" for="ch" forName="accent_1" refType="h" refFor="ch" refForName="accent_1" op="equ"/>
                <dgm:constr type="ctrY" for="ch" forName="accent_1" refType="h" fact="0.2"/>
                <dgm:constr type="ctrX" for="ch" forName="accent_1" refType="h" fact="0.1526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25"/>
                <dgm:constr type="w" for="ch" forName="accent_2" refType="h" refFor="ch" refForName="accent_2" op="equ"/>
                <dgm:constr type="ctrY" for="ch" forName="accent_2" refType="h" fact="0.5"/>
                <dgm:constr type="ctrX" for="ch" forName="accent_2" refType="h" fact="0.2253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25"/>
                <dgm:constr type="w" for="ch" forName="accent_3" refType="h" refFor="ch" refForName="accent_3" op="equ"/>
                <dgm:constr type="ctrY" for="ch" forName="accent_3" refType="h" fact="0.8"/>
                <dgm:constr type="ctrX" for="ch" forName="accent_3" refType="h" fact="0.1526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primFontSz" for="ch" ptType="node" op="equ" val="65"/>
              </dgm:constrLst>
            </dgm:if>
            <dgm:if name="Name8" axis="ch" ptType="node" func="cnt" op="equ" val="4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923"/>
                <dgm:constr type="w" for="ch" forName="accent_1" refType="h" refFor="ch" refForName="accent_1" op="equ"/>
                <dgm:constr type="ctrY" for="ch" forName="accent_1" refType="h" fact="0.1538"/>
                <dgm:constr type="ctrX" for="ch" forName="accent_1" refType="h" fact="0.1268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923"/>
                <dgm:constr type="w" for="ch" forName="accent_2" refType="h" refFor="ch" refForName="accent_2" op="equ"/>
                <dgm:constr type="ctrY" for="ch" forName="accent_2" refType="h" fact="0.3846"/>
                <dgm:constr type="ctrX" for="ch" forName="accent_2" refType="h" fact="0.215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923"/>
                <dgm:constr type="w" for="ch" forName="accent_3" refType="h" refFor="ch" refForName="accent_3" op="equ"/>
                <dgm:constr type="ctrY" for="ch" forName="accent_3" refType="h" fact="0.6154"/>
                <dgm:constr type="ctrX" for="ch" forName="accent_3" refType="h" fact="0.215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923"/>
                <dgm:constr type="w" for="ch" forName="accent_4" refType="h" refFor="ch" refForName="accent_4" op="equ"/>
                <dgm:constr type="ctrY" for="ch" forName="accent_4" refType="h" fact="0.8462"/>
                <dgm:constr type="ctrX" for="ch" forName="accent_4" refType="h" fact="0.1268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primFontSz" for="ch" ptType="node" op="equ" val="65"/>
              </dgm:constrLst>
            </dgm:if>
            <dgm:if name="Name9" axis="ch" ptType="node" func="cnt" op="equ" val="5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563"/>
                <dgm:constr type="w" for="ch" forName="accent_1" refType="h" refFor="ch" refForName="accent_1" op="equ"/>
                <dgm:constr type="ctrY" for="ch" forName="accent_1" refType="h" fact="0.125"/>
                <dgm:constr type="ctrX" for="ch" forName="accent_1" refType="h" fact="0.1082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563"/>
                <dgm:constr type="w" for="ch" forName="accent_2" refType="h" refFor="ch" refForName="accent_2" op="equ"/>
                <dgm:constr type="ctrY" for="ch" forName="accent_2" refType="h" fact="0.3125"/>
                <dgm:constr type="ctrX" for="ch" forName="accent_2" refType="h" fact="0.1978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563"/>
                <dgm:constr type="w" for="ch" forName="accent_3" refType="h" refFor="ch" refForName="accent_3" op="equ"/>
                <dgm:constr type="ctrY" for="ch" forName="accent_3" refType="h" fact="0.5"/>
                <dgm:constr type="ctrX" for="ch" forName="accent_3" refType="h" fact="0.2253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563"/>
                <dgm:constr type="w" for="ch" forName="accent_4" refType="h" refFor="ch" refForName="accent_4" op="equ"/>
                <dgm:constr type="ctrY" for="ch" forName="accent_4" refType="h" fact="0.6875"/>
                <dgm:constr type="ctrX" for="ch" forName="accent_4" refType="h" fact="0.1978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563"/>
                <dgm:constr type="w" for="ch" forName="accent_5" refType="h" refFor="ch" refForName="accent_5" op="equ"/>
                <dgm:constr type="ctrY" for="ch" forName="accent_5" refType="h" fact="0.875"/>
                <dgm:constr type="ctrX" for="ch" forName="accent_5" refType="h" fact="0.1082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primFontSz" for="ch" ptType="node" op="equ" val="65"/>
              </dgm:constrLst>
            </dgm:if>
            <dgm:if name="Name10" axis="ch" ptType="node" func="cnt" op="equ" val="6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316"/>
                <dgm:constr type="w" for="ch" forName="accent_1" refType="h" refFor="ch" refForName="accent_1" op="equ"/>
                <dgm:constr type="ctrY" for="ch" forName="accent_1" refType="h" fact="0.1053"/>
                <dgm:constr type="ctrX" for="ch" forName="accent_1" refType="h" fact="0.0943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316"/>
                <dgm:constr type="w" for="ch" forName="accent_2" refType="h" refFor="ch" refForName="accent_2" op="equ"/>
                <dgm:constr type="ctrY" for="ch" forName="accent_2" refType="h" fact="0.2632"/>
                <dgm:constr type="ctrX" for="ch" forName="accent_2" refType="h" fact="0.1809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316"/>
                <dgm:constr type="w" for="ch" forName="accent_3" refType="h" refFor="ch" refForName="accent_3" op="equ"/>
                <dgm:constr type="ctrY" for="ch" forName="accent_3" refType="h" fact="0.4211"/>
                <dgm:constr type="ctrX" for="ch" forName="accent_3" refType="h" fact="0.2205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316"/>
                <dgm:constr type="w" for="ch" forName="accent_4" refType="h" refFor="ch" refForName="accent_4" op="equ"/>
                <dgm:constr type="ctrY" for="ch" forName="accent_4" refType="h" fact="0.5789"/>
                <dgm:constr type="ctrX" for="ch" forName="accent_4" refType="h" fact="0.2205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316"/>
                <dgm:constr type="w" for="ch" forName="accent_5" refType="h" refFor="ch" refForName="accent_5" op="equ"/>
                <dgm:constr type="ctrY" for="ch" forName="accent_5" refType="h" fact="0.7368"/>
                <dgm:constr type="ctrX" for="ch" forName="accent_5" refType="h" fact="0.1809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h" for="ch" forName="accent_6" refType="h" fact="0.1316"/>
                <dgm:constr type="w" for="ch" forName="accent_6" refType="h" refFor="ch" refForName="accent_6" op="equ"/>
                <dgm:constr type="ctrY" for="ch" forName="accent_6" refType="h" fact="0.8947"/>
                <dgm:constr type="ctrX" for="ch" forName="accent_6" refType="h" fact="0.0943"/>
                <dgm:constr type="l" for="ch" forName="text_6" refType="ctrX" refFor="ch" refForName="accent_6"/>
                <dgm:constr type="r" for="ch" forName="text_6" refType="w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lMarg" for="ch" forName="text_6" refType="w" refFor="ch" refForName="accent_6" fact="1.8"/>
                <dgm:constr type="primFontSz" for="ch" ptType="node" op="equ" val="65"/>
              </dgm:constrLst>
            </dgm:if>
            <dgm:else name="Name11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136"/>
                <dgm:constr type="w" for="ch" forName="accent_1" refType="h" refFor="ch" refForName="accent_1" op="equ"/>
                <dgm:constr type="ctrY" for="ch" forName="accent_1" refType="h" fact="0.0909"/>
                <dgm:constr type="ctrX" for="ch" forName="accent_1" refType="h" fact="0.0835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136"/>
                <dgm:constr type="w" for="ch" forName="accent_2" refType="h" refFor="ch" refForName="accent_2" op="equ"/>
                <dgm:constr type="ctrY" for="ch" forName="accent_2" refType="h" fact="0.2273"/>
                <dgm:constr type="ctrX" for="ch" forName="accent_2" refType="h" fact="0.1658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136"/>
                <dgm:constr type="w" for="ch" forName="accent_3" refType="h" refFor="ch" refForName="accent_3" op="equ"/>
                <dgm:constr type="ctrY" for="ch" forName="accent_3" refType="h" fact="0.3636"/>
                <dgm:constr type="ctrX" for="ch" forName="accent_3" refType="h" fact="0.2109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136"/>
                <dgm:constr type="w" for="ch" forName="accent_4" refType="h" refFor="ch" refForName="accent_4" op="equ"/>
                <dgm:constr type="ctrY" for="ch" forName="accent_4" refType="h" fact="0.5"/>
                <dgm:constr type="ctrX" for="ch" forName="accent_4" refType="h" fact="0.2253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136"/>
                <dgm:constr type="w" for="ch" forName="accent_5" refType="h" refFor="ch" refForName="accent_5" op="equ"/>
                <dgm:constr type="ctrY" for="ch" forName="accent_5" refType="h" fact="0.6364"/>
                <dgm:constr type="ctrX" for="ch" forName="accent_5" refType="h" fact="0.2109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h" for="ch" forName="accent_6" refType="h" fact="0.1136"/>
                <dgm:constr type="w" for="ch" forName="accent_6" refType="h" refFor="ch" refForName="accent_6" op="equ"/>
                <dgm:constr type="ctrY" for="ch" forName="accent_6" refType="h" fact="0.7727"/>
                <dgm:constr type="ctrX" for="ch" forName="accent_6" refType="h" fact="0.1658"/>
                <dgm:constr type="l" for="ch" forName="text_6" refType="ctrX" refFor="ch" refForName="accent_6"/>
                <dgm:constr type="r" for="ch" forName="text_6" refType="w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lMarg" for="ch" forName="text_6" refType="w" refFor="ch" refForName="accent_6" fact="1.8"/>
                <dgm:constr type="h" for="ch" forName="accent_7" refType="h" fact="0.1136"/>
                <dgm:constr type="w" for="ch" forName="accent_7" refType="h" refFor="ch" refForName="accent_7" op="equ"/>
                <dgm:constr type="ctrY" for="ch" forName="accent_7" refType="h" fact="0.9091"/>
                <dgm:constr type="ctrX" for="ch" forName="accent_7" refType="h" fact="0.0835"/>
                <dgm:constr type="l" for="ch" forName="text_7" refType="ctrX" refFor="ch" refForName="accent_7"/>
                <dgm:constr type="r" for="ch" forName="text_7" refType="w"/>
                <dgm:constr type="w" for="ch" forName="text_7" refType="h" refFor="ch" refForName="text_7" op="gte"/>
                <dgm:constr type="h" for="ch" forName="text_7" refType="h" refFor="ch" refForName="accent_7" fact="0.8"/>
                <dgm:constr type="ctrY" for="ch" forName="text_7" refType="ctrY" refFor="ch" refForName="accent_7"/>
                <dgm:constr type="lMarg" for="ch" forName="text_7" refType="w" refFor="ch" refForName="accent_7" fact="1.8"/>
                <dgm:constr type="primFontSz" for="ch" ptType="node" op="equ" val="65"/>
              </dgm:constrLst>
            </dgm:else>
          </dgm:choose>
        </dgm:if>
        <dgm:else name="Name12">
          <dgm:choose name="Name13">
            <dgm:if name="Name14" axis="ch" ptType="node" func="cnt" op="equ" val="1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625"/>
                <dgm:constr type="w" for="ch" forName="accent_1" refType="h" refFor="ch" refForName="accent_1" op="equ"/>
                <dgm:constr type="ctrY" for="ch" forName="accent_1" refType="h" fact="0.5"/>
                <dgm:constr type="ctrX" for="ch" forName="accent_1" refType="w"/>
                <dgm:constr type="ctrXOff" for="ch" forName="accent_1" refType="h" fact="-0.2253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primFontSz" for="ch" ptType="node" op="equ" val="65"/>
              </dgm:constrLst>
            </dgm:if>
            <dgm:if name="Name15" axis="ch" ptType="node" func="cnt" op="equ" val="2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3571"/>
                <dgm:constr type="w" for="ch" forName="accent_1" refType="h" refFor="ch" refForName="accent_1" op="equ"/>
                <dgm:constr type="ctrY" for="ch" forName="accent_1" refType="h" fact="0.2857"/>
                <dgm:constr type="ctrX" for="ch" forName="accent_1" refType="w"/>
                <dgm:constr type="ctrXOff" for="ch" forName="accent_1" refType="h" fact="-0.1891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3571"/>
                <dgm:constr type="w" for="ch" forName="accent_2" refType="h" refFor="ch" refForName="accent_2" op="equ"/>
                <dgm:constr type="ctrY" for="ch" forName="accent_2" refType="h" fact="0.7143"/>
                <dgm:constr type="ctrX" for="ch" forName="accent_2" refType="w"/>
                <dgm:constr type="ctrXOff" for="ch" forName="accent_2" refType="h" fact="-0.1891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primFontSz" for="ch" ptType="node" op="equ" val="65"/>
              </dgm:constrLst>
            </dgm:if>
            <dgm:if name="Name16" axis="ch" ptType="node" func="cnt" op="equ" val="3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25"/>
                <dgm:constr type="w" for="ch" forName="accent_1" refType="h" refFor="ch" refForName="accent_1" op="equ"/>
                <dgm:constr type="ctrY" for="ch" forName="accent_1" refType="h" fact="0.2"/>
                <dgm:constr type="ctrX" for="ch" forName="accent_1" refType="w"/>
                <dgm:constr type="ctrXOff" for="ch" forName="accent_1" refType="h" fact="-0.1526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25"/>
                <dgm:constr type="w" for="ch" forName="accent_2" refType="h" refFor="ch" refForName="accent_2" op="equ"/>
                <dgm:constr type="ctrY" for="ch" forName="accent_2" refType="h" fact="0.5"/>
                <dgm:constr type="ctrX" for="ch" forName="accent_2" refType="w"/>
                <dgm:constr type="ctrXOff" for="ch" forName="accent_2" refType="h" fact="-0.2253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25"/>
                <dgm:constr type="w" for="ch" forName="accent_3" refType="h" refFor="ch" refForName="accent_3" op="equ"/>
                <dgm:constr type="ctrY" for="ch" forName="accent_3" refType="h" fact="0.8"/>
                <dgm:constr type="ctrX" for="ch" forName="accent_3" refType="w"/>
                <dgm:constr type="ctrXOff" for="ch" forName="accent_3" refType="h" fact="-0.1526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primFontSz" for="ch" ptType="node" op="equ" val="65"/>
              </dgm:constrLst>
            </dgm:if>
            <dgm:if name="Name17" axis="ch" ptType="node" func="cnt" op="equ" val="4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923"/>
                <dgm:constr type="w" for="ch" forName="accent_1" refType="h" refFor="ch" refForName="accent_1" op="equ"/>
                <dgm:constr type="ctrY" for="ch" forName="accent_1" refType="h" fact="0.1538"/>
                <dgm:constr type="ctrX" for="ch" forName="accent_1" refType="w"/>
                <dgm:constr type="ctrXOff" for="ch" forName="accent_1" refType="h" fact="-0.1268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923"/>
                <dgm:constr type="w" for="ch" forName="accent_2" refType="h" refFor="ch" refForName="accent_2" op="equ"/>
                <dgm:constr type="ctrY" for="ch" forName="accent_2" refType="h" fact="0.3846"/>
                <dgm:constr type="ctrX" for="ch" forName="accent_2" refType="w"/>
                <dgm:constr type="ctrXOff" for="ch" forName="accent_2" refType="h" fact="-0.215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923"/>
                <dgm:constr type="w" for="ch" forName="accent_3" refType="h" refFor="ch" refForName="accent_3" op="equ"/>
                <dgm:constr type="ctrY" for="ch" forName="accent_3" refType="h" fact="0.6154"/>
                <dgm:constr type="ctrX" for="ch" forName="accent_3" refType="w"/>
                <dgm:constr type="ctrXOff" for="ch" forName="accent_3" refType="h" fact="-0.215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923"/>
                <dgm:constr type="w" for="ch" forName="accent_4" refType="h" refFor="ch" refForName="accent_4" op="equ"/>
                <dgm:constr type="ctrY" for="ch" forName="accent_4" refType="h" fact="0.8462"/>
                <dgm:constr type="ctrX" for="ch" forName="accent_4" refType="w"/>
                <dgm:constr type="ctrXOff" for="ch" forName="accent_4" refType="h" fact="-0.1268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primFontSz" for="ch" ptType="node" op="equ" val="65"/>
              </dgm:constrLst>
            </dgm:if>
            <dgm:if name="Name18" axis="ch" ptType="node" func="cnt" op="equ" val="5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563"/>
                <dgm:constr type="w" for="ch" forName="accent_1" refType="h" refFor="ch" refForName="accent_1" op="equ"/>
                <dgm:constr type="ctrY" for="ch" forName="accent_1" refType="h" fact="0.125"/>
                <dgm:constr type="ctrX" for="ch" forName="accent_1" refType="w"/>
                <dgm:constr type="ctrXOff" for="ch" forName="accent_1" refType="h" fact="-0.1082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563"/>
                <dgm:constr type="w" for="ch" forName="accent_2" refType="h" refFor="ch" refForName="accent_2" op="equ"/>
                <dgm:constr type="ctrY" for="ch" forName="accent_2" refType="h" fact="0.3125"/>
                <dgm:constr type="ctrX" for="ch" forName="accent_2" refType="w"/>
                <dgm:constr type="ctrXOff" for="ch" forName="accent_2" refType="h" fact="-0.1978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563"/>
                <dgm:constr type="w" for="ch" forName="accent_3" refType="h" refFor="ch" refForName="accent_3" op="equ"/>
                <dgm:constr type="ctrY" for="ch" forName="accent_3" refType="h" fact="0.5"/>
                <dgm:constr type="ctrX" for="ch" forName="accent_3" refType="w"/>
                <dgm:constr type="ctrXOff" for="ch" forName="accent_3" refType="h" fact="-0.2253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563"/>
                <dgm:constr type="w" for="ch" forName="accent_4" refType="h" refFor="ch" refForName="accent_4" op="equ"/>
                <dgm:constr type="ctrY" for="ch" forName="accent_4" refType="h" fact="0.6875"/>
                <dgm:constr type="ctrX" for="ch" forName="accent_4" refType="w"/>
                <dgm:constr type="ctrXOff" for="ch" forName="accent_4" refType="h" fact="-0.1978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563"/>
                <dgm:constr type="w" for="ch" forName="accent_5" refType="h" refFor="ch" refForName="accent_5" op="equ"/>
                <dgm:constr type="ctrY" for="ch" forName="accent_5" refType="h" fact="0.875"/>
                <dgm:constr type="ctrX" for="ch" forName="accent_5" refType="w"/>
                <dgm:constr type="ctrXOff" for="ch" forName="accent_5" refType="h" fact="-0.1082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primFontSz" for="ch" ptType="node" op="equ" val="65"/>
              </dgm:constrLst>
            </dgm:if>
            <dgm:if name="Name19" axis="ch" ptType="node" func="cnt" op="equ" val="6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316"/>
                <dgm:constr type="w" for="ch" forName="accent_1" refType="h" refFor="ch" refForName="accent_1" op="equ"/>
                <dgm:constr type="ctrY" for="ch" forName="accent_1" refType="h" fact="0.1053"/>
                <dgm:constr type="ctrX" for="ch" forName="accent_1" refType="w"/>
                <dgm:constr type="ctrXOff" for="ch" forName="accent_1" refType="h" fact="-0.0943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316"/>
                <dgm:constr type="w" for="ch" forName="accent_2" refType="h" refFor="ch" refForName="accent_2" op="equ"/>
                <dgm:constr type="ctrY" for="ch" forName="accent_2" refType="h" fact="0.2632"/>
                <dgm:constr type="ctrX" for="ch" forName="accent_2" refType="w"/>
                <dgm:constr type="ctrXOff" for="ch" forName="accent_2" refType="h" fact="-0.1809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316"/>
                <dgm:constr type="w" for="ch" forName="accent_3" refType="h" refFor="ch" refForName="accent_3" op="equ"/>
                <dgm:constr type="ctrY" for="ch" forName="accent_3" refType="h" fact="0.4211"/>
                <dgm:constr type="ctrX" for="ch" forName="accent_3" refType="w"/>
                <dgm:constr type="ctrXOff" for="ch" forName="accent_3" refType="h" fact="-0.2205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316"/>
                <dgm:constr type="w" for="ch" forName="accent_4" refType="h" refFor="ch" refForName="accent_4" op="equ"/>
                <dgm:constr type="ctrY" for="ch" forName="accent_4" refType="h" fact="0.5789"/>
                <dgm:constr type="ctrX" for="ch" forName="accent_4" refType="w"/>
                <dgm:constr type="ctrXOff" for="ch" forName="accent_4" refType="h" fact="-0.2205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316"/>
                <dgm:constr type="w" for="ch" forName="accent_5" refType="h" refFor="ch" refForName="accent_5" op="equ"/>
                <dgm:constr type="ctrY" for="ch" forName="accent_5" refType="h" fact="0.7368"/>
                <dgm:constr type="ctrX" for="ch" forName="accent_5" refType="w"/>
                <dgm:constr type="ctrXOff" for="ch" forName="accent_5" refType="h" fact="-0.1809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h" for="ch" forName="accent_6" refType="h" fact="0.1316"/>
                <dgm:constr type="w" for="ch" forName="accent_6" refType="h" refFor="ch" refForName="accent_6" op="equ"/>
                <dgm:constr type="ctrY" for="ch" forName="accent_6" refType="h" fact="0.8947"/>
                <dgm:constr type="ctrX" for="ch" forName="accent_6" refType="w"/>
                <dgm:constr type="ctrXOff" for="ch" forName="accent_6" refType="h" fact="-0.0943"/>
                <dgm:constr type="r" for="ch" forName="text_6" refType="ctrX" refFor="ch" refForName="accent_6"/>
                <dgm:constr type="rOff" for="ch" forName="text_6" refType="ctrXOff" refFor="ch" refForName="accent_6"/>
                <dgm:constr type="l" for="ch" forName="text_6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rMarg" for="ch" forName="text_6" refType="w" refFor="ch" refForName="accent_6" fact="1.8"/>
                <dgm:constr type="primFontSz" for="ch" ptType="node" op="equ" val="65"/>
              </dgm:constrLst>
            </dgm:if>
            <dgm:else name="Name20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136"/>
                <dgm:constr type="w" for="ch" forName="accent_1" refType="h" refFor="ch" refForName="accent_1" op="equ"/>
                <dgm:constr type="ctrY" for="ch" forName="accent_1" refType="h" fact="0.0909"/>
                <dgm:constr type="ctrX" for="ch" forName="accent_1" refType="w"/>
                <dgm:constr type="ctrXOff" for="ch" forName="accent_1" refType="h" fact="-0.0835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136"/>
                <dgm:constr type="w" for="ch" forName="accent_2" refType="h" refFor="ch" refForName="accent_2" op="equ"/>
                <dgm:constr type="ctrY" for="ch" forName="accent_2" refType="h" fact="0.2273"/>
                <dgm:constr type="ctrX" for="ch" forName="accent_2" refType="w"/>
                <dgm:constr type="ctrXOff" for="ch" forName="accent_2" refType="h" fact="-0.1658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136"/>
                <dgm:constr type="w" for="ch" forName="accent_3" refType="h" refFor="ch" refForName="accent_3" op="equ"/>
                <dgm:constr type="ctrY" for="ch" forName="accent_3" refType="h" fact="0.3636"/>
                <dgm:constr type="ctrX" for="ch" forName="accent_3" refType="w"/>
                <dgm:constr type="ctrXOff" for="ch" forName="accent_3" refType="h" fact="-0.2109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136"/>
                <dgm:constr type="w" for="ch" forName="accent_4" refType="h" refFor="ch" refForName="accent_4" op="equ"/>
                <dgm:constr type="ctrY" for="ch" forName="accent_4" refType="h" fact="0.5"/>
                <dgm:constr type="ctrX" for="ch" forName="accent_4" refType="w"/>
                <dgm:constr type="ctrXOff" for="ch" forName="accent_4" refType="h" fact="-0.2253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136"/>
                <dgm:constr type="w" for="ch" forName="accent_5" refType="h" refFor="ch" refForName="accent_5" op="equ"/>
                <dgm:constr type="ctrY" for="ch" forName="accent_5" refType="h" fact="0.6364"/>
                <dgm:constr type="ctrX" for="ch" forName="accent_5" refType="w"/>
                <dgm:constr type="ctrXOff" for="ch" forName="accent_5" refType="h" fact="-0.2109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h" for="ch" forName="accent_6" refType="h" fact="0.1136"/>
                <dgm:constr type="w" for="ch" forName="accent_6" refType="h" refFor="ch" refForName="accent_6" op="equ"/>
                <dgm:constr type="ctrY" for="ch" forName="accent_6" refType="h" fact="0.7727"/>
                <dgm:constr type="ctrX" for="ch" forName="accent_6" refType="w"/>
                <dgm:constr type="ctrXOff" for="ch" forName="accent_6" refType="h" fact="-0.1658"/>
                <dgm:constr type="r" for="ch" forName="text_6" refType="ctrX" refFor="ch" refForName="accent_6"/>
                <dgm:constr type="rOff" for="ch" forName="text_6" refType="ctrXOff" refFor="ch" refForName="accent_6"/>
                <dgm:constr type="l" for="ch" forName="text_6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rMarg" for="ch" forName="text_6" refType="w" refFor="ch" refForName="accent_6" fact="1.8"/>
                <dgm:constr type="h" for="ch" forName="accent_7" refType="h" fact="0.1136"/>
                <dgm:constr type="w" for="ch" forName="accent_7" refType="h" refFor="ch" refForName="accent_7" op="equ"/>
                <dgm:constr type="ctrY" for="ch" forName="accent_7" refType="h" fact="0.9091"/>
                <dgm:constr type="ctrX" for="ch" forName="accent_7" refType="w"/>
                <dgm:constr type="ctrXOff" for="ch" forName="accent_7" refType="h" fact="-0.0835"/>
                <dgm:constr type="r" for="ch" forName="text_7" refType="ctrX" refFor="ch" refForName="accent_7"/>
                <dgm:constr type="rOff" for="ch" forName="text_7" refType="ctrXOff" refFor="ch" refForName="accent_7"/>
                <dgm:constr type="l" for="ch" forName="text_7"/>
                <dgm:constr type="w" for="ch" forName="text_7" refType="h" refFor="ch" refForName="text_7" op="gte"/>
                <dgm:constr type="h" for="ch" forName="text_7" refType="h" refFor="ch" refForName="accent_7" fact="0.8"/>
                <dgm:constr type="ctrY" for="ch" forName="text_7" refType="ctrY" refFor="ch" refForName="accent_7"/>
                <dgm:constr type="rMarg" for="ch" forName="text_7" refType="w" refFor="ch" refForName="accent_7" fact="1.8"/>
                <dgm:constr type="primFontSz" for="ch" ptType="node" op="equ" val="65"/>
              </dgm:constrLst>
            </dgm:else>
          </dgm:choose>
        </dgm:else>
      </dgm:choose>
      <dgm:layoutNode name="cycle">
        <dgm:choose name="Name21">
          <dgm:if name="Name22" func="var" arg="dir" op="equ" val="norm">
            <dgm:alg type="cycle">
              <dgm:param type="stAng" val="45"/>
              <dgm:param type="spanAng" val="90"/>
            </dgm:alg>
          </dgm:if>
          <dgm:else name="Name23">
            <dgm:alg type="cycle">
              <dgm:param type="stAng" val="225"/>
              <dgm:param type="spanAng" val="90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val="1"/>
          <dgm:constr type="h" for="ch" val="1"/>
          <dgm:constr type="diam" for="ch" forName="conn" refType="diam"/>
        </dgm:constrLst>
        <dgm:layoutNode name="srcNode">
          <dgm:alg type="sp"/>
          <dgm:shape xmlns:r="http://schemas.openxmlformats.org/officeDocument/2006/relationships" type="rect" r:blip="" hideGeom="1">
            <dgm:adjLst/>
          </dgm:shape>
          <dgm:presOf/>
        </dgm:layoutNode>
        <dgm:layoutNode name="conn" styleLbl="parChTrans1D2">
          <dgm:alg type="conn">
            <dgm:param type="connRout" val="curve"/>
            <dgm:param type="srcNode" val="srcNode"/>
            <dgm:param type="dstNode" val="dstNode"/>
            <dgm:param type="begPts" val="ctr"/>
            <dgm:param type="endPts" val="ctr"/>
            <dgm:param type="endSty" val="noArr"/>
          </dgm:alg>
          <dgm:shape xmlns:r="http://schemas.openxmlformats.org/officeDocument/2006/relationships" type="conn" r:blip="">
            <dgm:adjLst/>
          </dgm:shape>
          <dgm:presOf axis="desOrSelf" ptType="sibTrans" hideLastTrans="0" st="0" cnt="1"/>
          <dgm:constrLst>
            <dgm:constr type="begPad"/>
            <dgm:constr type="endPad"/>
          </dgm:constrLst>
        </dgm:layoutNode>
        <dgm:layoutNode name="extraNode">
          <dgm:alg type="sp"/>
          <dgm:shape xmlns:r="http://schemas.openxmlformats.org/officeDocument/2006/relationships" type="rect" r:blip="" hideGeom="1">
            <dgm:adjLst/>
          </dgm:shape>
          <dgm:presOf/>
        </dgm:layoutNode>
        <dgm:layoutNode name="dstNode">
          <dgm:alg type="sp"/>
          <dgm:shape xmlns:r="http://schemas.openxmlformats.org/officeDocument/2006/relationships" type="rect" r:blip="" hideGeom="1">
            <dgm:adjLst/>
          </dgm:shape>
          <dgm:presOf/>
        </dgm:layoutNode>
      </dgm:layoutNode>
      <dgm:forEach name="wrapper" axis="self" ptType="parTrans">
        <dgm:forEach name="wrapper2" axis="self" ptType="sibTrans" st="2">
          <dgm:forEach name="accentRepeat" axis="self">
            <dgm:layoutNode name="accentRepeatNode" styleLbl="solidFgAcc1">
              <dgm:alg type="sp"/>
              <dgm:shape xmlns:r="http://schemas.openxmlformats.org/officeDocument/2006/relationships" type="ellipse" r:blip="">
                <dgm:adjLst/>
              </dgm:shape>
              <dgm:presOf/>
            </dgm:layoutNode>
          </dgm:forEach>
        </dgm:forEach>
      </dgm:forEach>
      <dgm:forEach name="Name24" axis="ch" ptType="node" cnt="1">
        <dgm:layoutNode name="text_1" styleLbl="node1">
          <dgm:varLst>
            <dgm:bulletEnabled val="1"/>
          </dgm:varLst>
          <dgm:choose name="Name25">
            <dgm:if name="Name2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2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1">
          <dgm:alg type="sp"/>
          <dgm:shape xmlns:r="http://schemas.openxmlformats.org/officeDocument/2006/relationships" r:blip="">
            <dgm:adjLst/>
          </dgm:shape>
          <dgm:presOf/>
          <dgm:constrLst/>
          <dgm:forEach name="Name28" ref="accentRepeat"/>
        </dgm:layoutNode>
      </dgm:forEach>
      <dgm:forEach name="Name29" axis="ch" ptType="node" st="2" cnt="1">
        <dgm:layoutNode name="text_2" styleLbl="node1">
          <dgm:varLst>
            <dgm:bulletEnabled val="1"/>
          </dgm:varLst>
          <dgm:choose name="Name30">
            <dgm:if name="Name3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3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2">
          <dgm:alg type="sp"/>
          <dgm:shape xmlns:r="http://schemas.openxmlformats.org/officeDocument/2006/relationships" r:blip="">
            <dgm:adjLst/>
          </dgm:shape>
          <dgm:presOf/>
          <dgm:constrLst/>
          <dgm:forEach name="Name33" ref="accentRepeat"/>
        </dgm:layoutNode>
      </dgm:forEach>
      <dgm:forEach name="Name34" axis="ch" ptType="node" st="3" cnt="1">
        <dgm:layoutNode name="text_3" styleLbl="node1">
          <dgm:varLst>
            <dgm:bulletEnabled val="1"/>
          </dgm:varLst>
          <dgm:choose name="Name35">
            <dgm:if name="Name3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3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3">
          <dgm:alg type="sp"/>
          <dgm:shape xmlns:r="http://schemas.openxmlformats.org/officeDocument/2006/relationships" r:blip="">
            <dgm:adjLst/>
          </dgm:shape>
          <dgm:presOf/>
          <dgm:constrLst/>
          <dgm:forEach name="Name38" ref="accentRepeat"/>
        </dgm:layoutNode>
      </dgm:forEach>
      <dgm:forEach name="Name39" axis="ch" ptType="node" st="4" cnt="1">
        <dgm:layoutNode name="text_4" styleLbl="node1">
          <dgm:varLst>
            <dgm:bulletEnabled val="1"/>
          </dgm:varLst>
          <dgm:choose name="Name40">
            <dgm:if name="Name4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4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4">
          <dgm:alg type="sp"/>
          <dgm:shape xmlns:r="http://schemas.openxmlformats.org/officeDocument/2006/relationships" r:blip="">
            <dgm:adjLst/>
          </dgm:shape>
          <dgm:presOf/>
          <dgm:constrLst/>
          <dgm:forEach name="Name43" ref="accentRepeat"/>
        </dgm:layoutNode>
      </dgm:forEach>
      <dgm:forEach name="Name44" axis="ch" ptType="node" st="5" cnt="1">
        <dgm:layoutNode name="text_5" styleLbl="node1">
          <dgm:varLst>
            <dgm:bulletEnabled val="1"/>
          </dgm:varLst>
          <dgm:choose name="Name45">
            <dgm:if name="Name4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4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5">
          <dgm:alg type="sp"/>
          <dgm:shape xmlns:r="http://schemas.openxmlformats.org/officeDocument/2006/relationships" r:blip="">
            <dgm:adjLst/>
          </dgm:shape>
          <dgm:presOf/>
          <dgm:constrLst/>
          <dgm:forEach name="Name48" ref="accentRepeat"/>
        </dgm:layoutNode>
      </dgm:forEach>
      <dgm:forEach name="Name49" axis="ch" ptType="node" st="6" cnt="1">
        <dgm:layoutNode name="text_6" styleLbl="node1">
          <dgm:varLst>
            <dgm:bulletEnabled val="1"/>
          </dgm:varLst>
          <dgm:choose name="Name50">
            <dgm:if name="Name5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5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6">
          <dgm:alg type="sp"/>
          <dgm:shape xmlns:r="http://schemas.openxmlformats.org/officeDocument/2006/relationships" r:blip="">
            <dgm:adjLst/>
          </dgm:shape>
          <dgm:presOf/>
          <dgm:constrLst/>
          <dgm:forEach name="Name53" ref="accentRepeat"/>
        </dgm:layoutNode>
      </dgm:forEach>
      <dgm:forEach name="Name54" axis="ch" ptType="node" st="7" cnt="1">
        <dgm:layoutNode name="text_7" styleLbl="node1">
          <dgm:varLst>
            <dgm:bulletEnabled val="1"/>
          </dgm:varLst>
          <dgm:choose name="Name55">
            <dgm:if name="Name5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5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7">
          <dgm:alg type="sp"/>
          <dgm:shape xmlns:r="http://schemas.openxmlformats.org/officeDocument/2006/relationships" r:blip="">
            <dgm:adjLst/>
          </dgm:shape>
          <dgm:presOf/>
          <dgm:constrLst/>
          <dgm:forEach name="Name58" ref="accentRepeat"/>
        </dgm:layoutNode>
      </dgm:forEach>
    </dgm:layoutNod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2D676B5-40FB-4304-A515-3A9FE54A98CF}" type="datetimeFigureOut">
              <a:rPr lang="cs-CZ" smtClean="0"/>
              <a:pPr/>
              <a:t>23.12.2013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DEEC0E9-EDB4-4849-B798-E91ADE36F6A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31185069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ounded Rectangle 15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7" name="Group 9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1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4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5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600200"/>
            <a:ext cx="7772400" cy="1780108"/>
          </a:xfrm>
        </p:spPr>
        <p:txBody>
          <a:bodyPr anchor="b">
            <a:normAutofit/>
          </a:bodyPr>
          <a:lstStyle>
            <a:lvl1pPr>
              <a:defRPr sz="4400">
                <a:solidFill>
                  <a:srgbClr val="FFFFFF"/>
                </a:solidFill>
              </a:defRPr>
            </a:lvl1pPr>
          </a:lstStyle>
          <a:p>
            <a:r>
              <a:rPr lang="cs-CZ" dirty="0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556001"/>
            <a:ext cx="6400800" cy="1473200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dirty="0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F23A43-DD5F-4CD2-836F-6D6D9386C738}" type="datetime1">
              <a:rPr lang="cs-CZ" smtClean="0"/>
              <a:pPr/>
              <a:t>23.12.2013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>
        <p:tmplLst>
          <p:tmpl lvl="1">
            <p:tnLst>
              <p:par>
                <p:cTn presetID="10" presetClass="entr" presetSubtype="0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</p:tmplLst>
      </p:bldP>
    </p:bld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A7162F-90B9-4DEF-9207-D819C9D79576}" type="datetime1">
              <a:rPr lang="cs-CZ" smtClean="0"/>
              <a:pPr/>
              <a:t>23.12.2013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4736592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Freeform 14"/>
          <p:cNvSpPr>
            <a:spLocks/>
          </p:cNvSpPr>
          <p:nvPr/>
        </p:nvSpPr>
        <p:spPr bwMode="hidden">
          <a:xfrm>
            <a:off x="6047438" y="4203592"/>
            <a:ext cx="2876429" cy="714026"/>
          </a:xfrm>
          <a:custGeom>
            <a:avLst/>
            <a:gdLst/>
            <a:ahLst/>
            <a:cxnLst>
              <a:cxn ang="0">
                <a:pos x="2700" y="0"/>
              </a:cxn>
              <a:cxn ang="0">
                <a:pos x="2700" y="0"/>
              </a:cxn>
              <a:cxn ang="0">
                <a:pos x="2586" y="18"/>
              </a:cxn>
              <a:cxn ang="0">
                <a:pos x="2470" y="38"/>
              </a:cxn>
              <a:cxn ang="0">
                <a:pos x="2352" y="60"/>
              </a:cxn>
              <a:cxn ang="0">
                <a:pos x="2230" y="82"/>
              </a:cxn>
              <a:cxn ang="0">
                <a:pos x="2106" y="108"/>
              </a:cxn>
              <a:cxn ang="0">
                <a:pos x="1978" y="134"/>
              </a:cxn>
              <a:cxn ang="0">
                <a:pos x="1848" y="164"/>
              </a:cxn>
              <a:cxn ang="0">
                <a:pos x="1714" y="194"/>
              </a:cxn>
              <a:cxn ang="0">
                <a:pos x="1714" y="194"/>
              </a:cxn>
              <a:cxn ang="0">
                <a:pos x="1472" y="252"/>
              </a:cxn>
              <a:cxn ang="0">
                <a:pos x="1236" y="304"/>
              </a:cxn>
              <a:cxn ang="0">
                <a:pos x="1010" y="352"/>
              </a:cxn>
              <a:cxn ang="0">
                <a:pos x="792" y="398"/>
              </a:cxn>
              <a:cxn ang="0">
                <a:pos x="584" y="438"/>
              </a:cxn>
              <a:cxn ang="0">
                <a:pos x="382" y="474"/>
              </a:cxn>
              <a:cxn ang="0">
                <a:pos x="188" y="508"/>
              </a:cxn>
              <a:cxn ang="0">
                <a:pos x="0" y="538"/>
              </a:cxn>
              <a:cxn ang="0">
                <a:pos x="0" y="538"/>
              </a:cxn>
              <a:cxn ang="0">
                <a:pos x="130" y="556"/>
              </a:cxn>
              <a:cxn ang="0">
                <a:pos x="254" y="572"/>
              </a:cxn>
              <a:cxn ang="0">
                <a:pos x="374" y="586"/>
              </a:cxn>
              <a:cxn ang="0">
                <a:pos x="492" y="598"/>
              </a:cxn>
              <a:cxn ang="0">
                <a:pos x="606" y="610"/>
              </a:cxn>
              <a:cxn ang="0">
                <a:pos x="716" y="618"/>
              </a:cxn>
              <a:cxn ang="0">
                <a:pos x="822" y="626"/>
              </a:cxn>
              <a:cxn ang="0">
                <a:pos x="926" y="632"/>
              </a:cxn>
              <a:cxn ang="0">
                <a:pos x="1028" y="636"/>
              </a:cxn>
              <a:cxn ang="0">
                <a:pos x="1126" y="638"/>
              </a:cxn>
              <a:cxn ang="0">
                <a:pos x="1220" y="640"/>
              </a:cxn>
              <a:cxn ang="0">
                <a:pos x="1312" y="640"/>
              </a:cxn>
              <a:cxn ang="0">
                <a:pos x="1402" y="638"/>
              </a:cxn>
              <a:cxn ang="0">
                <a:pos x="1490" y="636"/>
              </a:cxn>
              <a:cxn ang="0">
                <a:pos x="1574" y="632"/>
              </a:cxn>
              <a:cxn ang="0">
                <a:pos x="1656" y="626"/>
              </a:cxn>
              <a:cxn ang="0">
                <a:pos x="1734" y="620"/>
              </a:cxn>
              <a:cxn ang="0">
                <a:pos x="1812" y="612"/>
              </a:cxn>
              <a:cxn ang="0">
                <a:pos x="1886" y="602"/>
              </a:cxn>
              <a:cxn ang="0">
                <a:pos x="1960" y="592"/>
              </a:cxn>
              <a:cxn ang="0">
                <a:pos x="2030" y="580"/>
              </a:cxn>
              <a:cxn ang="0">
                <a:pos x="2100" y="568"/>
              </a:cxn>
              <a:cxn ang="0">
                <a:pos x="2166" y="554"/>
              </a:cxn>
              <a:cxn ang="0">
                <a:pos x="2232" y="540"/>
              </a:cxn>
              <a:cxn ang="0">
                <a:pos x="2296" y="524"/>
              </a:cxn>
              <a:cxn ang="0">
                <a:pos x="2358" y="508"/>
              </a:cxn>
              <a:cxn ang="0">
                <a:pos x="2418" y="490"/>
              </a:cxn>
              <a:cxn ang="0">
                <a:pos x="2478" y="472"/>
              </a:cxn>
              <a:cxn ang="0">
                <a:pos x="2592" y="432"/>
              </a:cxn>
              <a:cxn ang="0">
                <a:pos x="2702" y="390"/>
              </a:cxn>
              <a:cxn ang="0">
                <a:pos x="2702" y="390"/>
              </a:cxn>
              <a:cxn ang="0">
                <a:pos x="2706" y="388"/>
              </a:cxn>
              <a:cxn ang="0">
                <a:pos x="2706" y="388"/>
              </a:cxn>
              <a:cxn ang="0">
                <a:pos x="2706" y="0"/>
              </a:cxn>
              <a:cxn ang="0">
                <a:pos x="2706" y="0"/>
              </a:cxn>
              <a:cxn ang="0">
                <a:pos x="2700" y="0"/>
              </a:cxn>
              <a:cxn ang="0">
                <a:pos x="2700" y="0"/>
              </a:cxn>
            </a:cxnLst>
            <a:rect l="0" t="0" r="r" b="b"/>
            <a:pathLst>
              <a:path w="2706" h="640">
                <a:moveTo>
                  <a:pt x="2700" y="0"/>
                </a:moveTo>
                <a:lnTo>
                  <a:pt x="2700" y="0"/>
                </a:lnTo>
                <a:lnTo>
                  <a:pt x="2586" y="18"/>
                </a:lnTo>
                <a:lnTo>
                  <a:pt x="2470" y="38"/>
                </a:lnTo>
                <a:lnTo>
                  <a:pt x="2352" y="60"/>
                </a:lnTo>
                <a:lnTo>
                  <a:pt x="2230" y="82"/>
                </a:lnTo>
                <a:lnTo>
                  <a:pt x="2106" y="108"/>
                </a:lnTo>
                <a:lnTo>
                  <a:pt x="1978" y="134"/>
                </a:lnTo>
                <a:lnTo>
                  <a:pt x="1848" y="164"/>
                </a:lnTo>
                <a:lnTo>
                  <a:pt x="1714" y="194"/>
                </a:lnTo>
                <a:lnTo>
                  <a:pt x="1714" y="194"/>
                </a:lnTo>
                <a:lnTo>
                  <a:pt x="1472" y="252"/>
                </a:lnTo>
                <a:lnTo>
                  <a:pt x="1236" y="304"/>
                </a:lnTo>
                <a:lnTo>
                  <a:pt x="1010" y="352"/>
                </a:lnTo>
                <a:lnTo>
                  <a:pt x="792" y="398"/>
                </a:lnTo>
                <a:lnTo>
                  <a:pt x="584" y="438"/>
                </a:lnTo>
                <a:lnTo>
                  <a:pt x="382" y="474"/>
                </a:lnTo>
                <a:lnTo>
                  <a:pt x="188" y="508"/>
                </a:lnTo>
                <a:lnTo>
                  <a:pt x="0" y="538"/>
                </a:lnTo>
                <a:lnTo>
                  <a:pt x="0" y="538"/>
                </a:lnTo>
                <a:lnTo>
                  <a:pt x="130" y="556"/>
                </a:lnTo>
                <a:lnTo>
                  <a:pt x="254" y="572"/>
                </a:lnTo>
                <a:lnTo>
                  <a:pt x="374" y="586"/>
                </a:lnTo>
                <a:lnTo>
                  <a:pt x="492" y="598"/>
                </a:lnTo>
                <a:lnTo>
                  <a:pt x="606" y="610"/>
                </a:lnTo>
                <a:lnTo>
                  <a:pt x="716" y="618"/>
                </a:lnTo>
                <a:lnTo>
                  <a:pt x="822" y="626"/>
                </a:lnTo>
                <a:lnTo>
                  <a:pt x="926" y="632"/>
                </a:lnTo>
                <a:lnTo>
                  <a:pt x="1028" y="636"/>
                </a:lnTo>
                <a:lnTo>
                  <a:pt x="1126" y="638"/>
                </a:lnTo>
                <a:lnTo>
                  <a:pt x="1220" y="640"/>
                </a:lnTo>
                <a:lnTo>
                  <a:pt x="1312" y="640"/>
                </a:lnTo>
                <a:lnTo>
                  <a:pt x="1402" y="638"/>
                </a:lnTo>
                <a:lnTo>
                  <a:pt x="1490" y="636"/>
                </a:lnTo>
                <a:lnTo>
                  <a:pt x="1574" y="632"/>
                </a:lnTo>
                <a:lnTo>
                  <a:pt x="1656" y="626"/>
                </a:lnTo>
                <a:lnTo>
                  <a:pt x="1734" y="620"/>
                </a:lnTo>
                <a:lnTo>
                  <a:pt x="1812" y="612"/>
                </a:lnTo>
                <a:lnTo>
                  <a:pt x="1886" y="602"/>
                </a:lnTo>
                <a:lnTo>
                  <a:pt x="1960" y="592"/>
                </a:lnTo>
                <a:lnTo>
                  <a:pt x="2030" y="580"/>
                </a:lnTo>
                <a:lnTo>
                  <a:pt x="2100" y="568"/>
                </a:lnTo>
                <a:lnTo>
                  <a:pt x="2166" y="554"/>
                </a:lnTo>
                <a:lnTo>
                  <a:pt x="2232" y="540"/>
                </a:lnTo>
                <a:lnTo>
                  <a:pt x="2296" y="524"/>
                </a:lnTo>
                <a:lnTo>
                  <a:pt x="2358" y="508"/>
                </a:lnTo>
                <a:lnTo>
                  <a:pt x="2418" y="490"/>
                </a:lnTo>
                <a:lnTo>
                  <a:pt x="2478" y="472"/>
                </a:lnTo>
                <a:lnTo>
                  <a:pt x="2592" y="432"/>
                </a:lnTo>
                <a:lnTo>
                  <a:pt x="2702" y="390"/>
                </a:lnTo>
                <a:lnTo>
                  <a:pt x="2702" y="390"/>
                </a:lnTo>
                <a:lnTo>
                  <a:pt x="2706" y="388"/>
                </a:lnTo>
                <a:lnTo>
                  <a:pt x="2706" y="388"/>
                </a:lnTo>
                <a:lnTo>
                  <a:pt x="2706" y="0"/>
                </a:lnTo>
                <a:lnTo>
                  <a:pt x="2706" y="0"/>
                </a:lnTo>
                <a:lnTo>
                  <a:pt x="2700" y="0"/>
                </a:lnTo>
                <a:lnTo>
                  <a:pt x="2700" y="0"/>
                </a:lnTo>
                <a:close/>
              </a:path>
            </a:pathLst>
          </a:custGeom>
          <a:solidFill>
            <a:schemeClr val="bg2">
              <a:alpha val="29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0" name="Freeform 18"/>
          <p:cNvSpPr>
            <a:spLocks/>
          </p:cNvSpPr>
          <p:nvPr/>
        </p:nvSpPr>
        <p:spPr bwMode="hidden">
          <a:xfrm>
            <a:off x="2619320" y="4075290"/>
            <a:ext cx="5544515" cy="850138"/>
          </a:xfrm>
          <a:custGeom>
            <a:avLst/>
            <a:gdLst/>
            <a:ahLst/>
            <a:cxnLst>
              <a:cxn ang="0">
                <a:pos x="5216" y="714"/>
              </a:cxn>
              <a:cxn ang="0">
                <a:pos x="4984" y="686"/>
              </a:cxn>
              <a:cxn ang="0">
                <a:pos x="4478" y="610"/>
              </a:cxn>
              <a:cxn ang="0">
                <a:pos x="3914" y="508"/>
              </a:cxn>
              <a:cxn ang="0">
                <a:pos x="3286" y="374"/>
              </a:cxn>
              <a:cxn ang="0">
                <a:pos x="2946" y="296"/>
              </a:cxn>
              <a:cxn ang="0">
                <a:pos x="2682" y="236"/>
              </a:cxn>
              <a:cxn ang="0">
                <a:pos x="2430" y="184"/>
              </a:cxn>
              <a:cxn ang="0">
                <a:pos x="2190" y="140"/>
              </a:cxn>
              <a:cxn ang="0">
                <a:pos x="1960" y="102"/>
              </a:cxn>
              <a:cxn ang="0">
                <a:pos x="1740" y="72"/>
              </a:cxn>
              <a:cxn ang="0">
                <a:pos x="1334" y="28"/>
              </a:cxn>
              <a:cxn ang="0">
                <a:pos x="970" y="4"/>
              </a:cxn>
              <a:cxn ang="0">
                <a:pos x="644" y="0"/>
              </a:cxn>
              <a:cxn ang="0">
                <a:pos x="358" y="10"/>
              </a:cxn>
              <a:cxn ang="0">
                <a:pos x="110" y="32"/>
              </a:cxn>
              <a:cxn ang="0">
                <a:pos x="0" y="48"/>
              </a:cxn>
              <a:cxn ang="0">
                <a:pos x="314" y="86"/>
              </a:cxn>
              <a:cxn ang="0">
                <a:pos x="652" y="140"/>
              </a:cxn>
              <a:cxn ang="0">
                <a:pos x="1014" y="210"/>
              </a:cxn>
              <a:cxn ang="0">
                <a:pos x="1402" y="296"/>
              </a:cxn>
              <a:cxn ang="0">
                <a:pos x="1756" y="378"/>
              </a:cxn>
              <a:cxn ang="0">
                <a:pos x="2408" y="516"/>
              </a:cxn>
              <a:cxn ang="0">
                <a:pos x="2708" y="572"/>
              </a:cxn>
              <a:cxn ang="0">
                <a:pos x="2992" y="620"/>
              </a:cxn>
              <a:cxn ang="0">
                <a:pos x="3260" y="662"/>
              </a:cxn>
              <a:cxn ang="0">
                <a:pos x="3512" y="694"/>
              </a:cxn>
              <a:cxn ang="0">
                <a:pos x="3750" y="722"/>
              </a:cxn>
              <a:cxn ang="0">
                <a:pos x="3974" y="740"/>
              </a:cxn>
              <a:cxn ang="0">
                <a:pos x="4184" y="754"/>
              </a:cxn>
              <a:cxn ang="0">
                <a:pos x="4384" y="762"/>
              </a:cxn>
              <a:cxn ang="0">
                <a:pos x="4570" y="762"/>
              </a:cxn>
              <a:cxn ang="0">
                <a:pos x="4746" y="758"/>
              </a:cxn>
              <a:cxn ang="0">
                <a:pos x="4912" y="748"/>
              </a:cxn>
              <a:cxn ang="0">
                <a:pos x="5068" y="732"/>
              </a:cxn>
              <a:cxn ang="0">
                <a:pos x="5216" y="714"/>
              </a:cxn>
            </a:cxnLst>
            <a:rect l="0" t="0" r="r" b="b"/>
            <a:pathLst>
              <a:path w="5216" h="762">
                <a:moveTo>
                  <a:pt x="5216" y="714"/>
                </a:moveTo>
                <a:lnTo>
                  <a:pt x="5216" y="714"/>
                </a:lnTo>
                <a:lnTo>
                  <a:pt x="5102" y="700"/>
                </a:lnTo>
                <a:lnTo>
                  <a:pt x="4984" y="686"/>
                </a:lnTo>
                <a:lnTo>
                  <a:pt x="4738" y="652"/>
                </a:lnTo>
                <a:lnTo>
                  <a:pt x="4478" y="610"/>
                </a:lnTo>
                <a:lnTo>
                  <a:pt x="4204" y="564"/>
                </a:lnTo>
                <a:lnTo>
                  <a:pt x="3914" y="508"/>
                </a:lnTo>
                <a:lnTo>
                  <a:pt x="3608" y="446"/>
                </a:lnTo>
                <a:lnTo>
                  <a:pt x="3286" y="374"/>
                </a:lnTo>
                <a:lnTo>
                  <a:pt x="2946" y="296"/>
                </a:lnTo>
                <a:lnTo>
                  <a:pt x="2946" y="296"/>
                </a:lnTo>
                <a:lnTo>
                  <a:pt x="2812" y="266"/>
                </a:lnTo>
                <a:lnTo>
                  <a:pt x="2682" y="236"/>
                </a:lnTo>
                <a:lnTo>
                  <a:pt x="2556" y="210"/>
                </a:lnTo>
                <a:lnTo>
                  <a:pt x="2430" y="184"/>
                </a:lnTo>
                <a:lnTo>
                  <a:pt x="2308" y="162"/>
                </a:lnTo>
                <a:lnTo>
                  <a:pt x="2190" y="140"/>
                </a:lnTo>
                <a:lnTo>
                  <a:pt x="2074" y="120"/>
                </a:lnTo>
                <a:lnTo>
                  <a:pt x="1960" y="102"/>
                </a:lnTo>
                <a:lnTo>
                  <a:pt x="1850" y="86"/>
                </a:lnTo>
                <a:lnTo>
                  <a:pt x="1740" y="72"/>
                </a:lnTo>
                <a:lnTo>
                  <a:pt x="1532" y="46"/>
                </a:lnTo>
                <a:lnTo>
                  <a:pt x="1334" y="28"/>
                </a:lnTo>
                <a:lnTo>
                  <a:pt x="1148" y="14"/>
                </a:lnTo>
                <a:lnTo>
                  <a:pt x="970" y="4"/>
                </a:lnTo>
                <a:lnTo>
                  <a:pt x="802" y="0"/>
                </a:lnTo>
                <a:lnTo>
                  <a:pt x="644" y="0"/>
                </a:lnTo>
                <a:lnTo>
                  <a:pt x="496" y="4"/>
                </a:lnTo>
                <a:lnTo>
                  <a:pt x="358" y="10"/>
                </a:lnTo>
                <a:lnTo>
                  <a:pt x="230" y="20"/>
                </a:lnTo>
                <a:lnTo>
                  <a:pt x="110" y="32"/>
                </a:lnTo>
                <a:lnTo>
                  <a:pt x="0" y="48"/>
                </a:lnTo>
                <a:lnTo>
                  <a:pt x="0" y="48"/>
                </a:lnTo>
                <a:lnTo>
                  <a:pt x="154" y="66"/>
                </a:lnTo>
                <a:lnTo>
                  <a:pt x="314" y="86"/>
                </a:lnTo>
                <a:lnTo>
                  <a:pt x="480" y="112"/>
                </a:lnTo>
                <a:lnTo>
                  <a:pt x="652" y="140"/>
                </a:lnTo>
                <a:lnTo>
                  <a:pt x="830" y="174"/>
                </a:lnTo>
                <a:lnTo>
                  <a:pt x="1014" y="210"/>
                </a:lnTo>
                <a:lnTo>
                  <a:pt x="1206" y="250"/>
                </a:lnTo>
                <a:lnTo>
                  <a:pt x="1402" y="296"/>
                </a:lnTo>
                <a:lnTo>
                  <a:pt x="1402" y="296"/>
                </a:lnTo>
                <a:lnTo>
                  <a:pt x="1756" y="378"/>
                </a:lnTo>
                <a:lnTo>
                  <a:pt x="2092" y="450"/>
                </a:lnTo>
                <a:lnTo>
                  <a:pt x="2408" y="516"/>
                </a:lnTo>
                <a:lnTo>
                  <a:pt x="2562" y="544"/>
                </a:lnTo>
                <a:lnTo>
                  <a:pt x="2708" y="572"/>
                </a:lnTo>
                <a:lnTo>
                  <a:pt x="2852" y="598"/>
                </a:lnTo>
                <a:lnTo>
                  <a:pt x="2992" y="620"/>
                </a:lnTo>
                <a:lnTo>
                  <a:pt x="3128" y="642"/>
                </a:lnTo>
                <a:lnTo>
                  <a:pt x="3260" y="662"/>
                </a:lnTo>
                <a:lnTo>
                  <a:pt x="3388" y="678"/>
                </a:lnTo>
                <a:lnTo>
                  <a:pt x="3512" y="694"/>
                </a:lnTo>
                <a:lnTo>
                  <a:pt x="3632" y="708"/>
                </a:lnTo>
                <a:lnTo>
                  <a:pt x="3750" y="722"/>
                </a:lnTo>
                <a:lnTo>
                  <a:pt x="3864" y="732"/>
                </a:lnTo>
                <a:lnTo>
                  <a:pt x="3974" y="740"/>
                </a:lnTo>
                <a:lnTo>
                  <a:pt x="4080" y="748"/>
                </a:lnTo>
                <a:lnTo>
                  <a:pt x="4184" y="754"/>
                </a:lnTo>
                <a:lnTo>
                  <a:pt x="4286" y="758"/>
                </a:lnTo>
                <a:lnTo>
                  <a:pt x="4384" y="762"/>
                </a:lnTo>
                <a:lnTo>
                  <a:pt x="4478" y="762"/>
                </a:lnTo>
                <a:lnTo>
                  <a:pt x="4570" y="762"/>
                </a:lnTo>
                <a:lnTo>
                  <a:pt x="4660" y="760"/>
                </a:lnTo>
                <a:lnTo>
                  <a:pt x="4746" y="758"/>
                </a:lnTo>
                <a:lnTo>
                  <a:pt x="4830" y="754"/>
                </a:lnTo>
                <a:lnTo>
                  <a:pt x="4912" y="748"/>
                </a:lnTo>
                <a:lnTo>
                  <a:pt x="4992" y="740"/>
                </a:lnTo>
                <a:lnTo>
                  <a:pt x="5068" y="732"/>
                </a:lnTo>
                <a:lnTo>
                  <a:pt x="5144" y="724"/>
                </a:lnTo>
                <a:lnTo>
                  <a:pt x="5216" y="714"/>
                </a:lnTo>
                <a:lnTo>
                  <a:pt x="5216" y="714"/>
                </a:lnTo>
                <a:close/>
              </a:path>
            </a:pathLst>
          </a:custGeom>
          <a:solidFill>
            <a:schemeClr val="bg2">
              <a:alpha val="40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1" name="Freeform 22"/>
          <p:cNvSpPr>
            <a:spLocks/>
          </p:cNvSpPr>
          <p:nvPr/>
        </p:nvSpPr>
        <p:spPr bwMode="hidden">
          <a:xfrm>
            <a:off x="2828728" y="4087562"/>
            <a:ext cx="5467980" cy="774272"/>
          </a:xfrm>
          <a:custGeom>
            <a:avLst/>
            <a:gdLst/>
            <a:ahLst/>
            <a:cxnLst>
              <a:cxn ang="0">
                <a:pos x="0" y="70"/>
              </a:cxn>
              <a:cxn ang="0">
                <a:pos x="0" y="70"/>
              </a:cxn>
              <a:cxn ang="0">
                <a:pos x="18" y="66"/>
              </a:cxn>
              <a:cxn ang="0">
                <a:pos x="72" y="56"/>
              </a:cxn>
              <a:cxn ang="0">
                <a:pos x="164" y="42"/>
              </a:cxn>
              <a:cxn ang="0">
                <a:pos x="224" y="34"/>
              </a:cxn>
              <a:cxn ang="0">
                <a:pos x="294" y="26"/>
              </a:cxn>
              <a:cxn ang="0">
                <a:pos x="372" y="20"/>
              </a:cxn>
              <a:cxn ang="0">
                <a:pos x="462" y="14"/>
              </a:cxn>
              <a:cxn ang="0">
                <a:pos x="560" y="8"/>
              </a:cxn>
              <a:cxn ang="0">
                <a:pos x="670" y="4"/>
              </a:cxn>
              <a:cxn ang="0">
                <a:pos x="790" y="2"/>
              </a:cxn>
              <a:cxn ang="0">
                <a:pos x="920" y="0"/>
              </a:cxn>
              <a:cxn ang="0">
                <a:pos x="1060" y="2"/>
              </a:cxn>
              <a:cxn ang="0">
                <a:pos x="1210" y="6"/>
              </a:cxn>
              <a:cxn ang="0">
                <a:pos x="1372" y="14"/>
              </a:cxn>
              <a:cxn ang="0">
                <a:pos x="1544" y="24"/>
              </a:cxn>
              <a:cxn ang="0">
                <a:pos x="1726" y="40"/>
              </a:cxn>
              <a:cxn ang="0">
                <a:pos x="1920" y="58"/>
              </a:cxn>
              <a:cxn ang="0">
                <a:pos x="2126" y="80"/>
              </a:cxn>
              <a:cxn ang="0">
                <a:pos x="2342" y="106"/>
              </a:cxn>
              <a:cxn ang="0">
                <a:pos x="2570" y="138"/>
              </a:cxn>
              <a:cxn ang="0">
                <a:pos x="2808" y="174"/>
              </a:cxn>
              <a:cxn ang="0">
                <a:pos x="3058" y="216"/>
              </a:cxn>
              <a:cxn ang="0">
                <a:pos x="3320" y="266"/>
              </a:cxn>
              <a:cxn ang="0">
                <a:pos x="3594" y="320"/>
              </a:cxn>
              <a:cxn ang="0">
                <a:pos x="3880" y="380"/>
              </a:cxn>
              <a:cxn ang="0">
                <a:pos x="4178" y="448"/>
              </a:cxn>
              <a:cxn ang="0">
                <a:pos x="4488" y="522"/>
              </a:cxn>
              <a:cxn ang="0">
                <a:pos x="4810" y="604"/>
              </a:cxn>
              <a:cxn ang="0">
                <a:pos x="5144" y="694"/>
              </a:cxn>
            </a:cxnLst>
            <a:rect l="0" t="0" r="r" b="b"/>
            <a:pathLst>
              <a:path w="5144" h="694">
                <a:moveTo>
                  <a:pt x="0" y="70"/>
                </a:moveTo>
                <a:lnTo>
                  <a:pt x="0" y="70"/>
                </a:lnTo>
                <a:lnTo>
                  <a:pt x="18" y="66"/>
                </a:lnTo>
                <a:lnTo>
                  <a:pt x="72" y="56"/>
                </a:lnTo>
                <a:lnTo>
                  <a:pt x="164" y="42"/>
                </a:lnTo>
                <a:lnTo>
                  <a:pt x="224" y="34"/>
                </a:lnTo>
                <a:lnTo>
                  <a:pt x="294" y="26"/>
                </a:lnTo>
                <a:lnTo>
                  <a:pt x="372" y="20"/>
                </a:lnTo>
                <a:lnTo>
                  <a:pt x="462" y="14"/>
                </a:lnTo>
                <a:lnTo>
                  <a:pt x="560" y="8"/>
                </a:lnTo>
                <a:lnTo>
                  <a:pt x="670" y="4"/>
                </a:lnTo>
                <a:lnTo>
                  <a:pt x="790" y="2"/>
                </a:lnTo>
                <a:lnTo>
                  <a:pt x="920" y="0"/>
                </a:lnTo>
                <a:lnTo>
                  <a:pt x="1060" y="2"/>
                </a:lnTo>
                <a:lnTo>
                  <a:pt x="1210" y="6"/>
                </a:lnTo>
                <a:lnTo>
                  <a:pt x="1372" y="14"/>
                </a:lnTo>
                <a:lnTo>
                  <a:pt x="1544" y="24"/>
                </a:lnTo>
                <a:lnTo>
                  <a:pt x="1726" y="40"/>
                </a:lnTo>
                <a:lnTo>
                  <a:pt x="1920" y="58"/>
                </a:lnTo>
                <a:lnTo>
                  <a:pt x="2126" y="80"/>
                </a:lnTo>
                <a:lnTo>
                  <a:pt x="2342" y="106"/>
                </a:lnTo>
                <a:lnTo>
                  <a:pt x="2570" y="138"/>
                </a:lnTo>
                <a:lnTo>
                  <a:pt x="2808" y="174"/>
                </a:lnTo>
                <a:lnTo>
                  <a:pt x="3058" y="216"/>
                </a:lnTo>
                <a:lnTo>
                  <a:pt x="3320" y="266"/>
                </a:lnTo>
                <a:lnTo>
                  <a:pt x="3594" y="320"/>
                </a:lnTo>
                <a:lnTo>
                  <a:pt x="3880" y="380"/>
                </a:lnTo>
                <a:lnTo>
                  <a:pt x="4178" y="448"/>
                </a:lnTo>
                <a:lnTo>
                  <a:pt x="4488" y="522"/>
                </a:lnTo>
                <a:lnTo>
                  <a:pt x="4810" y="604"/>
                </a:lnTo>
                <a:lnTo>
                  <a:pt x="5144" y="694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2" name="Freeform 26"/>
          <p:cNvSpPr>
            <a:spLocks/>
          </p:cNvSpPr>
          <p:nvPr/>
        </p:nvSpPr>
        <p:spPr bwMode="hidden">
          <a:xfrm>
            <a:off x="5609489" y="4074174"/>
            <a:ext cx="3308000" cy="651549"/>
          </a:xfrm>
          <a:custGeom>
            <a:avLst/>
            <a:gdLst/>
            <a:ahLst/>
            <a:cxnLst>
              <a:cxn ang="0">
                <a:pos x="0" y="584"/>
              </a:cxn>
              <a:cxn ang="0">
                <a:pos x="0" y="584"/>
              </a:cxn>
              <a:cxn ang="0">
                <a:pos x="90" y="560"/>
              </a:cxn>
              <a:cxn ang="0">
                <a:pos x="336" y="498"/>
              </a:cxn>
              <a:cxn ang="0">
                <a:pos x="506" y="456"/>
              </a:cxn>
              <a:cxn ang="0">
                <a:pos x="702" y="410"/>
              </a:cxn>
              <a:cxn ang="0">
                <a:pos x="920" y="360"/>
              </a:cxn>
              <a:cxn ang="0">
                <a:pos x="1154" y="306"/>
              </a:cxn>
              <a:cxn ang="0">
                <a:pos x="1402" y="254"/>
              </a:cxn>
              <a:cxn ang="0">
                <a:pos x="1656" y="202"/>
              </a:cxn>
              <a:cxn ang="0">
                <a:pos x="1916" y="154"/>
              </a:cxn>
              <a:cxn ang="0">
                <a:pos x="2174" y="108"/>
              </a:cxn>
              <a:cxn ang="0">
                <a:pos x="2302" y="88"/>
              </a:cxn>
              <a:cxn ang="0">
                <a:pos x="2426" y="68"/>
              </a:cxn>
              <a:cxn ang="0">
                <a:pos x="2550" y="52"/>
              </a:cxn>
              <a:cxn ang="0">
                <a:pos x="2670" y="36"/>
              </a:cxn>
              <a:cxn ang="0">
                <a:pos x="2788" y="24"/>
              </a:cxn>
              <a:cxn ang="0">
                <a:pos x="2900" y="14"/>
              </a:cxn>
              <a:cxn ang="0">
                <a:pos x="3008" y="6"/>
              </a:cxn>
              <a:cxn ang="0">
                <a:pos x="3112" y="0"/>
              </a:cxn>
            </a:cxnLst>
            <a:rect l="0" t="0" r="r" b="b"/>
            <a:pathLst>
              <a:path w="3112" h="584">
                <a:moveTo>
                  <a:pt x="0" y="584"/>
                </a:moveTo>
                <a:lnTo>
                  <a:pt x="0" y="584"/>
                </a:lnTo>
                <a:lnTo>
                  <a:pt x="90" y="560"/>
                </a:lnTo>
                <a:lnTo>
                  <a:pt x="336" y="498"/>
                </a:lnTo>
                <a:lnTo>
                  <a:pt x="506" y="456"/>
                </a:lnTo>
                <a:lnTo>
                  <a:pt x="702" y="410"/>
                </a:lnTo>
                <a:lnTo>
                  <a:pt x="920" y="360"/>
                </a:lnTo>
                <a:lnTo>
                  <a:pt x="1154" y="306"/>
                </a:lnTo>
                <a:lnTo>
                  <a:pt x="1402" y="254"/>
                </a:lnTo>
                <a:lnTo>
                  <a:pt x="1656" y="202"/>
                </a:lnTo>
                <a:lnTo>
                  <a:pt x="1916" y="154"/>
                </a:lnTo>
                <a:lnTo>
                  <a:pt x="2174" y="108"/>
                </a:lnTo>
                <a:lnTo>
                  <a:pt x="2302" y="88"/>
                </a:lnTo>
                <a:lnTo>
                  <a:pt x="2426" y="68"/>
                </a:lnTo>
                <a:lnTo>
                  <a:pt x="2550" y="52"/>
                </a:lnTo>
                <a:lnTo>
                  <a:pt x="2670" y="36"/>
                </a:lnTo>
                <a:lnTo>
                  <a:pt x="2788" y="24"/>
                </a:lnTo>
                <a:lnTo>
                  <a:pt x="2900" y="14"/>
                </a:lnTo>
                <a:lnTo>
                  <a:pt x="3008" y="6"/>
                </a:lnTo>
                <a:lnTo>
                  <a:pt x="3112" y="0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 useBgFill="1">
        <p:nvSpPr>
          <p:cNvPr id="13" name="Freeform 10"/>
          <p:cNvSpPr>
            <a:spLocks/>
          </p:cNvSpPr>
          <p:nvPr/>
        </p:nvSpPr>
        <p:spPr bwMode="hidden">
          <a:xfrm>
            <a:off x="211665" y="4058555"/>
            <a:ext cx="8723376" cy="1329874"/>
          </a:xfrm>
          <a:custGeom>
            <a:avLst/>
            <a:gdLst/>
            <a:ahLst/>
            <a:cxnLst>
              <a:cxn ang="0">
                <a:pos x="8192" y="512"/>
              </a:cxn>
              <a:cxn ang="0">
                <a:pos x="8040" y="570"/>
              </a:cxn>
              <a:cxn ang="0">
                <a:pos x="7878" y="620"/>
              </a:cxn>
              <a:cxn ang="0">
                <a:pos x="7706" y="666"/>
              </a:cxn>
              <a:cxn ang="0">
                <a:pos x="7522" y="702"/>
              </a:cxn>
              <a:cxn ang="0">
                <a:pos x="7322" y="730"/>
              </a:cxn>
              <a:cxn ang="0">
                <a:pos x="7106" y="750"/>
              </a:cxn>
              <a:cxn ang="0">
                <a:pos x="6872" y="762"/>
              </a:cxn>
              <a:cxn ang="0">
                <a:pos x="6618" y="760"/>
              </a:cxn>
              <a:cxn ang="0">
                <a:pos x="6342" y="750"/>
              </a:cxn>
              <a:cxn ang="0">
                <a:pos x="6042" y="726"/>
              </a:cxn>
              <a:cxn ang="0">
                <a:pos x="5716" y="690"/>
              </a:cxn>
              <a:cxn ang="0">
                <a:pos x="5364" y="642"/>
              </a:cxn>
              <a:cxn ang="0">
                <a:pos x="4982" y="578"/>
              </a:cxn>
              <a:cxn ang="0">
                <a:pos x="4568" y="500"/>
              </a:cxn>
              <a:cxn ang="0">
                <a:pos x="4122" y="406"/>
              </a:cxn>
              <a:cxn ang="0">
                <a:pos x="3640" y="296"/>
              </a:cxn>
              <a:cxn ang="0">
                <a:pos x="3396" y="240"/>
              </a:cxn>
              <a:cxn ang="0">
                <a:pos x="2934" y="148"/>
              </a:cxn>
              <a:cxn ang="0">
                <a:pos x="2512" y="82"/>
              </a:cxn>
              <a:cxn ang="0">
                <a:pos x="2126" y="36"/>
              </a:cxn>
              <a:cxn ang="0">
                <a:pos x="1776" y="10"/>
              </a:cxn>
              <a:cxn ang="0">
                <a:pos x="1462" y="0"/>
              </a:cxn>
              <a:cxn ang="0">
                <a:pos x="1182" y="4"/>
              </a:cxn>
              <a:cxn ang="0">
                <a:pos x="934" y="20"/>
              </a:cxn>
              <a:cxn ang="0">
                <a:pos x="716" y="44"/>
              </a:cxn>
              <a:cxn ang="0">
                <a:pos x="530" y="74"/>
              </a:cxn>
              <a:cxn ang="0">
                <a:pos x="374" y="108"/>
              </a:cxn>
              <a:cxn ang="0">
                <a:pos x="248" y="144"/>
              </a:cxn>
              <a:cxn ang="0">
                <a:pos x="148" y="176"/>
              </a:cxn>
              <a:cxn ang="0">
                <a:pos x="48" y="216"/>
              </a:cxn>
              <a:cxn ang="0">
                <a:pos x="0" y="240"/>
              </a:cxn>
              <a:cxn ang="0">
                <a:pos x="8192" y="1192"/>
              </a:cxn>
              <a:cxn ang="0">
                <a:pos x="8196" y="1186"/>
              </a:cxn>
              <a:cxn ang="0">
                <a:pos x="8196" y="510"/>
              </a:cxn>
              <a:cxn ang="0">
                <a:pos x="8192" y="512"/>
              </a:cxn>
            </a:cxnLst>
            <a:rect l="0" t="0" r="r" b="b"/>
            <a:pathLst>
              <a:path w="8196" h="1192">
                <a:moveTo>
                  <a:pt x="8192" y="512"/>
                </a:moveTo>
                <a:lnTo>
                  <a:pt x="8192" y="512"/>
                </a:lnTo>
                <a:lnTo>
                  <a:pt x="8116" y="542"/>
                </a:lnTo>
                <a:lnTo>
                  <a:pt x="8040" y="570"/>
                </a:lnTo>
                <a:lnTo>
                  <a:pt x="7960" y="596"/>
                </a:lnTo>
                <a:lnTo>
                  <a:pt x="7878" y="620"/>
                </a:lnTo>
                <a:lnTo>
                  <a:pt x="7794" y="644"/>
                </a:lnTo>
                <a:lnTo>
                  <a:pt x="7706" y="666"/>
                </a:lnTo>
                <a:lnTo>
                  <a:pt x="7616" y="684"/>
                </a:lnTo>
                <a:lnTo>
                  <a:pt x="7522" y="702"/>
                </a:lnTo>
                <a:lnTo>
                  <a:pt x="7424" y="718"/>
                </a:lnTo>
                <a:lnTo>
                  <a:pt x="7322" y="730"/>
                </a:lnTo>
                <a:lnTo>
                  <a:pt x="7216" y="742"/>
                </a:lnTo>
                <a:lnTo>
                  <a:pt x="7106" y="750"/>
                </a:lnTo>
                <a:lnTo>
                  <a:pt x="6992" y="758"/>
                </a:lnTo>
                <a:lnTo>
                  <a:pt x="6872" y="762"/>
                </a:lnTo>
                <a:lnTo>
                  <a:pt x="6748" y="762"/>
                </a:lnTo>
                <a:lnTo>
                  <a:pt x="6618" y="760"/>
                </a:lnTo>
                <a:lnTo>
                  <a:pt x="6482" y="756"/>
                </a:lnTo>
                <a:lnTo>
                  <a:pt x="6342" y="750"/>
                </a:lnTo>
                <a:lnTo>
                  <a:pt x="6196" y="740"/>
                </a:lnTo>
                <a:lnTo>
                  <a:pt x="6042" y="726"/>
                </a:lnTo>
                <a:lnTo>
                  <a:pt x="5882" y="710"/>
                </a:lnTo>
                <a:lnTo>
                  <a:pt x="5716" y="690"/>
                </a:lnTo>
                <a:lnTo>
                  <a:pt x="5544" y="668"/>
                </a:lnTo>
                <a:lnTo>
                  <a:pt x="5364" y="642"/>
                </a:lnTo>
                <a:lnTo>
                  <a:pt x="5176" y="612"/>
                </a:lnTo>
                <a:lnTo>
                  <a:pt x="4982" y="578"/>
                </a:lnTo>
                <a:lnTo>
                  <a:pt x="4778" y="540"/>
                </a:lnTo>
                <a:lnTo>
                  <a:pt x="4568" y="500"/>
                </a:lnTo>
                <a:lnTo>
                  <a:pt x="4348" y="454"/>
                </a:lnTo>
                <a:lnTo>
                  <a:pt x="4122" y="406"/>
                </a:lnTo>
                <a:lnTo>
                  <a:pt x="3886" y="354"/>
                </a:lnTo>
                <a:lnTo>
                  <a:pt x="3640" y="296"/>
                </a:lnTo>
                <a:lnTo>
                  <a:pt x="3640" y="296"/>
                </a:lnTo>
                <a:lnTo>
                  <a:pt x="3396" y="240"/>
                </a:lnTo>
                <a:lnTo>
                  <a:pt x="3160" y="192"/>
                </a:lnTo>
                <a:lnTo>
                  <a:pt x="2934" y="148"/>
                </a:lnTo>
                <a:lnTo>
                  <a:pt x="2718" y="112"/>
                </a:lnTo>
                <a:lnTo>
                  <a:pt x="2512" y="82"/>
                </a:lnTo>
                <a:lnTo>
                  <a:pt x="2314" y="56"/>
                </a:lnTo>
                <a:lnTo>
                  <a:pt x="2126" y="36"/>
                </a:lnTo>
                <a:lnTo>
                  <a:pt x="1948" y="20"/>
                </a:lnTo>
                <a:lnTo>
                  <a:pt x="1776" y="10"/>
                </a:lnTo>
                <a:lnTo>
                  <a:pt x="1616" y="2"/>
                </a:lnTo>
                <a:lnTo>
                  <a:pt x="1462" y="0"/>
                </a:lnTo>
                <a:lnTo>
                  <a:pt x="1318" y="0"/>
                </a:lnTo>
                <a:lnTo>
                  <a:pt x="1182" y="4"/>
                </a:lnTo>
                <a:lnTo>
                  <a:pt x="1054" y="10"/>
                </a:lnTo>
                <a:lnTo>
                  <a:pt x="934" y="20"/>
                </a:lnTo>
                <a:lnTo>
                  <a:pt x="822" y="30"/>
                </a:lnTo>
                <a:lnTo>
                  <a:pt x="716" y="44"/>
                </a:lnTo>
                <a:lnTo>
                  <a:pt x="620" y="58"/>
                </a:lnTo>
                <a:lnTo>
                  <a:pt x="530" y="74"/>
                </a:lnTo>
                <a:lnTo>
                  <a:pt x="450" y="92"/>
                </a:lnTo>
                <a:lnTo>
                  <a:pt x="374" y="108"/>
                </a:lnTo>
                <a:lnTo>
                  <a:pt x="308" y="126"/>
                </a:lnTo>
                <a:lnTo>
                  <a:pt x="248" y="144"/>
                </a:lnTo>
                <a:lnTo>
                  <a:pt x="194" y="160"/>
                </a:lnTo>
                <a:lnTo>
                  <a:pt x="148" y="176"/>
                </a:lnTo>
                <a:lnTo>
                  <a:pt x="108" y="192"/>
                </a:lnTo>
                <a:lnTo>
                  <a:pt x="48" y="216"/>
                </a:lnTo>
                <a:lnTo>
                  <a:pt x="12" y="234"/>
                </a:lnTo>
                <a:lnTo>
                  <a:pt x="0" y="240"/>
                </a:lnTo>
                <a:lnTo>
                  <a:pt x="0" y="1192"/>
                </a:lnTo>
                <a:lnTo>
                  <a:pt x="8192" y="1192"/>
                </a:lnTo>
                <a:lnTo>
                  <a:pt x="8192" y="1192"/>
                </a:lnTo>
                <a:lnTo>
                  <a:pt x="8196" y="1186"/>
                </a:lnTo>
                <a:lnTo>
                  <a:pt x="8196" y="1186"/>
                </a:lnTo>
                <a:lnTo>
                  <a:pt x="8196" y="510"/>
                </a:lnTo>
                <a:lnTo>
                  <a:pt x="8196" y="510"/>
                </a:lnTo>
                <a:lnTo>
                  <a:pt x="8192" y="512"/>
                </a:lnTo>
                <a:lnTo>
                  <a:pt x="8192" y="512"/>
                </a:lnTo>
                <a:close/>
              </a:path>
            </a:pathLst>
          </a:custGeom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0032" y="2463560"/>
            <a:ext cx="7772400" cy="1524000"/>
          </a:xfrm>
        </p:spPr>
        <p:txBody>
          <a:bodyPr anchor="t">
            <a:normAutofit/>
          </a:bodyPr>
          <a:lstStyle>
            <a:lvl1pPr algn="ctr">
              <a:defRPr sz="44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67365" y="1437448"/>
            <a:ext cx="6417734" cy="939801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D45C8C-67DA-4C77-B49D-1BE859F9E3C0}" type="datetime1">
              <a:rPr lang="cs-CZ" smtClean="0"/>
              <a:pPr/>
              <a:t>23.12.2013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Kliknutím lze upravit styl.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1E3CF8-5281-4F3B-81F6-C1E9F4A02277}" type="datetime1">
              <a:rPr lang="cs-CZ" smtClean="0"/>
              <a:pPr/>
              <a:t>23.12.2013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676655" y="2679192"/>
            <a:ext cx="3822192" cy="3447288"/>
          </a:xfrm>
        </p:spPr>
        <p:txBody>
          <a:bodyPr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679192"/>
            <a:ext cx="3822192" cy="3447288"/>
          </a:xfrm>
        </p:spPr>
        <p:txBody>
          <a:bodyPr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</p:spTree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2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6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7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8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9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0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1000"/>
                            </p:stCondLst>
                            <p:childTnLst>
                              <p:par>
                                <p:cTn id="12" presetID="32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3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4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5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6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7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2000"/>
                            </p:stCondLst>
                            <p:childTnLst>
                              <p:par>
                                <p:cTn id="19" presetID="32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20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1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2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3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24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3000"/>
                            </p:stCondLst>
                            <p:childTnLst>
                              <p:par>
                                <p:cTn id="26" presetID="32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27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8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9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0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31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4000"/>
                            </p:stCondLst>
                            <p:childTnLst>
                              <p:par>
                                <p:cTn id="33" presetID="32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34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5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36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7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38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uiExpand="1" build="p">
        <p:tmplLst>
          <p:tmpl lvl="1">
            <p:tnLst>
              <p:par>
                <p:cTn presetID="32" presetClass="emph" presetSubtype="0" fill="hold" nodeType="afterEffect">
                  <p:stCondLst>
                    <p:cond delay="0"/>
                  </p:stCondLst>
                  <p:childTnLst>
                    <p:animRot by="120000">
                      <p:cBhvr>
                        <p:cTn dur="100" fill="hold">
                          <p:stCondLst>
                            <p:cond delay="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2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240000">
                      <p:cBhvr>
                        <p:cTn dur="200" fill="hold">
                          <p:stCondLst>
                            <p:cond delay="4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6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120000">
                      <p:cBhvr>
                        <p:cTn dur="200" fill="hold">
                          <p:stCondLst>
                            <p:cond delay="8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</p:childTnLst>
                </p:cTn>
              </p:par>
            </p:tnLst>
          </p:tmpl>
          <p:tmpl lvl="2">
            <p:tnLst>
              <p:par>
                <p:cTn presetID="32" presetClass="emph" presetSubtype="0" fill="hold" nodeType="afterEffect">
                  <p:stCondLst>
                    <p:cond delay="0"/>
                  </p:stCondLst>
                  <p:childTnLst>
                    <p:animRot by="120000">
                      <p:cBhvr>
                        <p:cTn dur="100" fill="hold">
                          <p:stCondLst>
                            <p:cond delay="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2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240000">
                      <p:cBhvr>
                        <p:cTn dur="200" fill="hold">
                          <p:stCondLst>
                            <p:cond delay="4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6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120000">
                      <p:cBhvr>
                        <p:cTn dur="200" fill="hold">
                          <p:stCondLst>
                            <p:cond delay="8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</p:childTnLst>
                </p:cTn>
              </p:par>
            </p:tnLst>
          </p:tmpl>
          <p:tmpl lvl="3">
            <p:tnLst>
              <p:par>
                <p:cTn presetID="32" presetClass="emph" presetSubtype="0" fill="hold" nodeType="afterEffect">
                  <p:stCondLst>
                    <p:cond delay="0"/>
                  </p:stCondLst>
                  <p:childTnLst>
                    <p:animRot by="120000">
                      <p:cBhvr>
                        <p:cTn dur="100" fill="hold">
                          <p:stCondLst>
                            <p:cond delay="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2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240000">
                      <p:cBhvr>
                        <p:cTn dur="200" fill="hold">
                          <p:stCondLst>
                            <p:cond delay="4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6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120000">
                      <p:cBhvr>
                        <p:cTn dur="200" fill="hold">
                          <p:stCondLst>
                            <p:cond delay="8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</p:childTnLst>
                </p:cTn>
              </p:par>
            </p:tnLst>
          </p:tmpl>
          <p:tmpl lvl="4">
            <p:tnLst>
              <p:par>
                <p:cTn presetID="32" presetClass="emph" presetSubtype="0" fill="hold" nodeType="afterEffect">
                  <p:stCondLst>
                    <p:cond delay="0"/>
                  </p:stCondLst>
                  <p:childTnLst>
                    <p:animRot by="120000">
                      <p:cBhvr>
                        <p:cTn dur="100" fill="hold">
                          <p:stCondLst>
                            <p:cond delay="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2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240000">
                      <p:cBhvr>
                        <p:cTn dur="200" fill="hold">
                          <p:stCondLst>
                            <p:cond delay="4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6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120000">
                      <p:cBhvr>
                        <p:cTn dur="200" fill="hold">
                          <p:stCondLst>
                            <p:cond delay="8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</p:childTnLst>
                </p:cTn>
              </p:par>
            </p:tnLst>
          </p:tmpl>
          <p:tmpl lvl="5">
            <p:tnLst>
              <p:par>
                <p:cTn presetID="32" presetClass="emph" presetSubtype="0" fill="hold" nodeType="afterEffect">
                  <p:stCondLst>
                    <p:cond delay="0"/>
                  </p:stCondLst>
                  <p:childTnLst>
                    <p:animRot by="120000">
                      <p:cBhvr>
                        <p:cTn dur="100" fill="hold">
                          <p:stCondLst>
                            <p:cond delay="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2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240000">
                      <p:cBhvr>
                        <p:cTn dur="200" fill="hold">
                          <p:stCondLst>
                            <p:cond delay="4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6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120000">
                      <p:cBhvr>
                        <p:cTn dur="200" fill="hold">
                          <p:stCondLst>
                            <p:cond delay="8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</p:childTnLst>
                </p:cTn>
              </p:par>
            </p:tnLst>
          </p:tmpl>
        </p:tmplLst>
      </p:bldP>
    </p:bld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6656" y="2678114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dirty="0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7332" y="3429000"/>
            <a:ext cx="3820055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2678113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 i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3429000"/>
            <a:ext cx="3822192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503C11-3421-43DA-B654-98BED68469C9}" type="datetime1">
              <a:rPr lang="cs-CZ" smtClean="0"/>
              <a:pPr/>
              <a:t>23.12.2013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503B6B-900B-4431-9EC9-0504992A991A}" type="datetime1">
              <a:rPr lang="cs-CZ" smtClean="0"/>
              <a:pPr/>
              <a:t>23.12.2013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ounded Rectangle 11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6" name="Group 5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29874"/>
            <a:chOff x="-3905251" y="4294188"/>
            <a:chExt cx="13027839" cy="1892300"/>
          </a:xfrm>
        </p:grpSpPr>
        <p:sp>
          <p:nvSpPr>
            <p:cNvPr id="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0D2150-83A7-4070-B62D-DC0ED6A2A9F0}" type="datetime1">
              <a:rPr lang="cs-CZ" smtClean="0"/>
              <a:pPr/>
              <a:t>23.12.2013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2635DF-67F5-48C1-977C-9FE9ED484D3B}" type="datetime1">
              <a:rPr lang="cs-CZ" smtClean="0"/>
              <a:pPr/>
              <a:t>23.12.2013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3581400"/>
            <a:ext cx="3352800" cy="1905001"/>
          </a:xfrm>
        </p:spPr>
        <p:txBody>
          <a:bodyPr anchor="t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grpSp>
        <p:nvGrpSpPr>
          <p:cNvPr id="2" name="Group 23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25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6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7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8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9" name="Freeform 28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2" name="Title 21"/>
          <p:cNvSpPr>
            <a:spLocks noGrp="1"/>
          </p:cNvSpPr>
          <p:nvPr>
            <p:ph type="title"/>
          </p:nvPr>
        </p:nvSpPr>
        <p:spPr>
          <a:xfrm>
            <a:off x="914400" y="2286000"/>
            <a:ext cx="3352800" cy="1252728"/>
          </a:xfrm>
        </p:spPr>
        <p:txBody>
          <a:bodyPr anchor="b">
            <a:noAutofit/>
          </a:bodyPr>
          <a:lstStyle>
            <a:lvl1pPr algn="l">
              <a:defRPr sz="320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51962" y="1828800"/>
            <a:ext cx="3904076" cy="3810000"/>
          </a:xfrm>
        </p:spPr>
        <p:txBody>
          <a:bodyPr anchor="ctr"/>
          <a:lstStyle>
            <a:lvl1pPr>
              <a:buClr>
                <a:schemeClr val="bg1"/>
              </a:buClr>
              <a:defRPr sz="2200">
                <a:solidFill>
                  <a:schemeClr val="tx2"/>
                </a:solidFill>
              </a:defRPr>
            </a:lvl1pPr>
            <a:lvl2pPr>
              <a:buClr>
                <a:schemeClr val="bg1"/>
              </a:buClr>
              <a:defRPr sz="2000">
                <a:solidFill>
                  <a:schemeClr val="tx2"/>
                </a:solidFill>
              </a:defRPr>
            </a:lvl2pPr>
            <a:lvl3pPr>
              <a:buClr>
                <a:schemeClr val="bg1"/>
              </a:buClr>
              <a:defRPr sz="1800">
                <a:solidFill>
                  <a:schemeClr val="tx2"/>
                </a:solidFill>
              </a:defRPr>
            </a:lvl3pPr>
            <a:lvl4pPr>
              <a:buClr>
                <a:schemeClr val="bg1"/>
              </a:buClr>
              <a:defRPr sz="1600">
                <a:solidFill>
                  <a:schemeClr val="tx2"/>
                </a:solidFill>
              </a:defRPr>
            </a:lvl4pPr>
            <a:lvl5pPr>
              <a:buClr>
                <a:schemeClr val="bg1"/>
              </a:buClr>
              <a:defRPr sz="1600">
                <a:solidFill>
                  <a:schemeClr val="tx2"/>
                </a:solidFill>
              </a:defRPr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9" name="Group 8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0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4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74155" y="338667"/>
            <a:ext cx="3812645" cy="2429934"/>
          </a:xfrm>
        </p:spPr>
        <p:txBody>
          <a:bodyPr anchor="b">
            <a:normAutofit/>
          </a:bodyPr>
          <a:lstStyle>
            <a:lvl1pPr algn="l">
              <a:defRPr sz="2800" b="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868333" y="2785533"/>
            <a:ext cx="3818467" cy="2421467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21AC36-3469-4A21-BD20-3914117921E6}" type="datetime1">
              <a:rPr lang="cs-CZ" smtClean="0"/>
              <a:pPr/>
              <a:t>23.12.2013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838200" y="1371600"/>
            <a:ext cx="3566160" cy="2926080"/>
          </a:xfrm>
          <a:prstGeom prst="roundRect">
            <a:avLst>
              <a:gd name="adj" fmla="val 3924"/>
            </a:avLst>
          </a:prstGeom>
          <a:solidFill>
            <a:schemeClr val="accent1"/>
          </a:solidFill>
          <a:ln>
            <a:noFill/>
          </a:ln>
          <a:effectLst>
            <a:reflection blurRad="12700" stA="30000" endPos="30000" dist="5000" dir="5400000" sy="-100000" algn="bl" rotWithShape="0"/>
          </a:effectLst>
          <a:scene3d>
            <a:camera prst="perspectiveContrastingLeftFacing" fov="600000">
              <a:rot lat="240000" lon="19799999" rev="0"/>
            </a:camera>
            <a:lightRig rig="threePt" dir="t">
              <a:rot lat="0" lon="0" rev="2700000"/>
            </a:lightRig>
          </a:scene3d>
          <a:sp3d>
            <a:bevelT w="44450" h="31750"/>
          </a:sp3d>
        </p:spPr>
        <p:txBody>
          <a:bodyPr/>
          <a:lstStyle>
            <a:lvl1pPr marL="0" indent="0" algn="ctr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100">
        <p:cut/>
      </p:transition>
    </mc:Choice>
    <mc:Fallback>
      <p:transition>
        <p:cut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700F18-ADE5-4807-9373-727F3A31F4D5}" type="datetime1">
              <a:rPr lang="cs-CZ" smtClean="0"/>
              <a:pPr/>
              <a:t>23.12.2013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100">
        <p14:switch dir="r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ounded Rectangle 20"/>
          <p:cNvSpPr/>
          <p:nvPr/>
        </p:nvSpPr>
        <p:spPr bwMode="hidden"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345219-191E-4AAE-B0B5-30B8DD961B52}" type="datetime1">
              <a:rPr lang="cs-CZ" smtClean="0"/>
              <a:pPr/>
              <a:t>23.12.2013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15" name="Group 14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16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7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0" name="Freeform 19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447800"/>
            <a:ext cx="2057400" cy="4487333"/>
          </a:xfrm>
        </p:spPr>
        <p:txBody>
          <a:bodyPr vert="eaVert" anchor="ctr"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447800"/>
            <a:ext cx="6019800" cy="4487334"/>
          </a:xfrm>
        </p:spPr>
        <p:txBody>
          <a:bodyPr vert="eaVert"/>
          <a:lstStyle>
            <a:lvl1pPr>
              <a:buClr>
                <a:schemeClr val="accent1"/>
              </a:buClr>
              <a:defRPr/>
            </a:lvl1pPr>
            <a:lvl2pPr>
              <a:buClr>
                <a:schemeClr val="accent1"/>
              </a:buClr>
              <a:defRPr/>
            </a:lvl2pPr>
            <a:lvl3pPr>
              <a:buClr>
                <a:schemeClr val="accent1"/>
              </a:buClr>
              <a:defRPr/>
            </a:lvl3pPr>
            <a:lvl4pPr>
              <a:buClr>
                <a:schemeClr val="accent1"/>
              </a:buClr>
              <a:defRPr/>
            </a:lvl4pPr>
            <a:lvl5pPr>
              <a:buClr>
                <a:schemeClr val="accent1"/>
              </a:buClr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800">
        <p:circle/>
      </p:transition>
    </mc:Choice>
    <mc:Fallback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2468880"/>
          </a:xfrm>
          <a:prstGeom prst="roundRect">
            <a:avLst>
              <a:gd name="adj" fmla="val 336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8" name="Group 15"/>
          <p:cNvGrpSpPr>
            <a:grpSpLocks noChangeAspect="1"/>
          </p:cNvGrpSpPr>
          <p:nvPr/>
        </p:nvGrpSpPr>
        <p:grpSpPr bwMode="hidden">
          <a:xfrm>
            <a:off x="211665" y="1679429"/>
            <a:ext cx="8723376" cy="1329874"/>
            <a:chOff x="-3905251" y="4294188"/>
            <a:chExt cx="13027839" cy="1892300"/>
          </a:xfrm>
        </p:grpSpPr>
        <p:sp>
          <p:nvSpPr>
            <p:cNvPr id="1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338328"/>
            <a:ext cx="8229600" cy="12527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dirty="0" smtClean="0"/>
              <a:t>Kliknutím lze upravit styl.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163672" y="6250164"/>
            <a:ext cx="378669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2"/>
                </a:solidFill>
              </a:defRPr>
            </a:lvl1pPr>
          </a:lstStyle>
          <a:p>
            <a:fld id="{5E78B05B-E061-4713-9789-089775149A20}" type="datetime1">
              <a:rPr lang="cs-CZ" smtClean="0"/>
              <a:pPr/>
              <a:t>23.12.2013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93638" y="6250164"/>
            <a:ext cx="378669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991088" y="6250163"/>
            <a:ext cx="116182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00">
                <a:solidFill>
                  <a:schemeClr val="tx2"/>
                </a:solidFill>
              </a:defRPr>
            </a:lvl1pPr>
          </a:lstStyle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72067" y="2675467"/>
            <a:ext cx="7408333" cy="345069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69" r:id="rId1"/>
    <p:sldLayoutId id="2147483770" r:id="rId2"/>
    <p:sldLayoutId id="2147483771" r:id="rId3"/>
    <p:sldLayoutId id="2147483772" r:id="rId4"/>
    <p:sldLayoutId id="2147483773" r:id="rId5"/>
    <p:sldLayoutId id="2147483774" r:id="rId6"/>
    <p:sldLayoutId id="2147483775" r:id="rId7"/>
    <p:sldLayoutId id="2147483776" r:id="rId8"/>
    <p:sldLayoutId id="2147483777" r:id="rId9"/>
    <p:sldLayoutId id="2147483778" r:id="rId10"/>
    <p:sldLayoutId id="2147483779" r:id="rId11"/>
  </p:sldLayoutIdLst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1000"/>
                            </p:stCondLst>
                            <p:childTnLst>
                              <p:par>
                                <p:cTn id="15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1500"/>
                            </p:stCondLst>
                            <p:childTnLst>
                              <p:par>
                                <p:cTn id="21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2000"/>
                            </p:stCondLst>
                            <p:childTnLst>
                              <p:par>
                                <p:cTn id="27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2500"/>
                            </p:stCondLst>
                            <p:childTnLst>
                              <p:par>
                                <p:cTn id="33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uiExpand="1" build="p">
        <p:tmplLst>
          <p:tmpl lvl="1">
            <p:tnLst>
              <p:par>
                <p:cTn presetID="53" presetClass="entr" presetSubtype="16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ppt_w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w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ppt_h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h"/>
                          </p:val>
                        </p:tav>
                      </p:tavLst>
                    </p:anim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  <p:tmpl lvl="2">
            <p:tnLst>
              <p:par>
                <p:cTn presetID="53" presetClass="entr" presetSubtype="16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ppt_w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w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ppt_h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h"/>
                          </p:val>
                        </p:tav>
                      </p:tavLst>
                    </p:anim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  <p:tmpl lvl="3">
            <p:tnLst>
              <p:par>
                <p:cTn presetID="53" presetClass="entr" presetSubtype="16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ppt_w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w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ppt_h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h"/>
                          </p:val>
                        </p:tav>
                      </p:tavLst>
                    </p:anim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  <p:tmpl lvl="4">
            <p:tnLst>
              <p:par>
                <p:cTn presetID="53" presetClass="entr" presetSubtype="16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ppt_w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w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ppt_h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h"/>
                          </p:val>
                        </p:tav>
                      </p:tavLst>
                    </p:anim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  <p:tmpl lvl="5">
            <p:tnLst>
              <p:par>
                <p:cTn presetID="53" presetClass="entr" presetSubtype="16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ppt_w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w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ppt_h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h"/>
                          </p:val>
                        </p:tav>
                      </p:tavLst>
                    </p:anim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</p:tmplLst>
      </p:bldP>
    </p:bldLst>
  </p:timing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rgbClr val="FFFFFF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76263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55663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4300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46304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600" kern="1200">
          <a:solidFill>
            <a:schemeClr val="tx2"/>
          </a:solidFill>
          <a:latin typeface="+mn-lt"/>
          <a:ea typeface="+mn-ea"/>
          <a:cs typeface="+mn-cs"/>
        </a:defRPr>
      </a:lvl5pPr>
      <a:lvl6pPr marL="178308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210312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242316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74320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799691" y="1844824"/>
            <a:ext cx="5544616" cy="1008112"/>
          </a:xfrm>
        </p:spPr>
        <p:txBody>
          <a:bodyPr>
            <a:normAutofit/>
          </a:bodyPr>
          <a:lstStyle/>
          <a:p>
            <a:pPr lvl="0"/>
            <a:r>
              <a:rPr lang="cs-CZ" sz="2800" dirty="0" smtClean="0"/>
              <a:t>Základní </a:t>
            </a:r>
            <a:r>
              <a:rPr lang="cs-CZ" sz="2800" dirty="0"/>
              <a:t>škola a Mateřská škola Bílá Třemešná, okres Trutnov</a:t>
            </a:r>
            <a:endParaRPr lang="cs-CZ" sz="2800" b="1" dirty="0"/>
          </a:p>
        </p:txBody>
      </p:sp>
      <p:graphicFrame>
        <p:nvGraphicFramePr>
          <p:cNvPr id="6" name="Diagram 5"/>
          <p:cNvGraphicFramePr/>
          <p:nvPr>
            <p:extLst>
              <p:ext uri="{D42A27DB-BD31-4B8C-83A1-F6EECF244321}">
                <p14:modId xmlns:p14="http://schemas.microsoft.com/office/powerpoint/2010/main" xmlns="" val="2973920029"/>
              </p:ext>
            </p:extLst>
          </p:nvPr>
        </p:nvGraphicFramePr>
        <p:xfrm>
          <a:off x="1403648" y="3284984"/>
          <a:ext cx="6192688" cy="316835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 descr="C:\Users\boh\Documents\Práce\Dumy\Zakladni_logolink_OPVK (ESF, EU, MSMT, OP VK)\01_Zakladni_logolink_horizontalni_cz\OPVK_hor_zakladni_logolink_RGB_cz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691481" y="476672"/>
            <a:ext cx="5761037" cy="12588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1691481" y="2956302"/>
            <a:ext cx="576103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>
                <a:solidFill>
                  <a:schemeClr val="bg1"/>
                </a:solidFill>
              </a:rPr>
              <a:t>Škola pro 21. století</a:t>
            </a:r>
          </a:p>
        </p:txBody>
      </p:sp>
    </p:spTree>
    <p:extLst>
      <p:ext uri="{BB962C8B-B14F-4D97-AF65-F5344CB8AC3E}">
        <p14:creationId xmlns:p14="http://schemas.microsoft.com/office/powerpoint/2010/main" xmlns="" val="736223832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6" grpId="0">
        <p:bldAsOne/>
      </p:bldGraphic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539552" y="1556792"/>
            <a:ext cx="8352928" cy="4569371"/>
          </a:xfrm>
        </p:spPr>
        <p:txBody>
          <a:bodyPr/>
          <a:lstStyle/>
          <a:p>
            <a:pPr>
              <a:buNone/>
              <a:defRPr/>
            </a:pPr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předmět: dějepis</a:t>
            </a:r>
          </a:p>
          <a:p>
            <a:pPr>
              <a:buNone/>
              <a:defRPr/>
            </a:pPr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věková skupina: devátý ročník</a:t>
            </a:r>
          </a:p>
          <a:p>
            <a:pPr>
              <a:buNone/>
              <a:defRPr/>
            </a:pPr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časový fond: </a:t>
            </a:r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10 </a:t>
            </a:r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min </a:t>
            </a:r>
          </a:p>
          <a:p>
            <a:pPr>
              <a:buNone/>
              <a:defRPr/>
            </a:pPr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fáze hodiny: opakování látky z probraného </a:t>
            </a:r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tématu</a:t>
            </a:r>
          </a:p>
          <a:p>
            <a:pPr>
              <a:buNone/>
              <a:defRPr/>
            </a:pPr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počet </a:t>
            </a:r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pracovních stran: </a:t>
            </a:r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3</a:t>
            </a:r>
            <a:endParaRPr lang="cs-CZ" dirty="0" smtClean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  <a:defRPr/>
            </a:pPr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Materiál je určen k interaktivní výuce. Žáci inovativním způsobem vyhledávají a zpracovávají informace pomocí internetu, interaktivní tabule a </a:t>
            </a:r>
            <a:r>
              <a:rPr lang="cs-CZ" dirty="0" err="1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powerpointové</a:t>
            </a:r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prezentace.   </a:t>
            </a:r>
          </a:p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tx1"/>
                </a:solidFill>
              </a:rPr>
              <a:t>Anotace</a:t>
            </a:r>
            <a:endParaRPr lang="cs-CZ" b="1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395536" y="1340768"/>
            <a:ext cx="8352927" cy="4785395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3200" dirty="0" smtClean="0">
                <a:solidFill>
                  <a:schemeClr val="tx1"/>
                </a:solidFill>
              </a:rPr>
              <a:t>Na 1. straně žáci kliknutím na příslušný stát přiřadí zemi ke správné charakteristice. </a:t>
            </a:r>
          </a:p>
          <a:p>
            <a:pPr marL="0" indent="0">
              <a:buNone/>
            </a:pPr>
            <a:r>
              <a:rPr lang="cs-CZ" sz="3200" dirty="0" smtClean="0">
                <a:solidFill>
                  <a:schemeClr val="tx1"/>
                </a:solidFill>
              </a:rPr>
              <a:t>Na 2. straně žáci klinutím na příslušný pojem přiřadí tento pojem k jeho správnému vysvětlení.</a:t>
            </a:r>
          </a:p>
          <a:p>
            <a:pPr marL="0" indent="0">
              <a:buNone/>
            </a:pPr>
            <a:r>
              <a:rPr lang="cs-CZ" sz="3200" dirty="0" smtClean="0">
                <a:solidFill>
                  <a:schemeClr val="tx1"/>
                </a:solidFill>
              </a:rPr>
              <a:t>Na 3. straně žáci kliknutím na pojem vyberou ze dvou možností tu správnou. Správná informace se zvětší, špatná zmizí.   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3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>
                <a:solidFill>
                  <a:schemeClr val="tx1"/>
                </a:solidFill>
              </a:rPr>
              <a:t>Anotace k jednotlivým stranám:</a:t>
            </a:r>
            <a:endParaRPr lang="cs-CZ" b="1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76724860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1000"/>
                            </p:stCondLst>
                            <p:childTnLst>
                              <p:par>
                                <p:cTn id="15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1500"/>
                            </p:stCondLst>
                            <p:childTnLst>
                              <p:par>
                                <p:cTn id="21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  <p:bldP spid="4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4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>
                <a:solidFill>
                  <a:schemeClr val="tx1"/>
                </a:solidFill>
              </a:rPr>
              <a:t>Vítězové a poražení </a:t>
            </a:r>
            <a:br>
              <a:rPr lang="cs-CZ" b="1" dirty="0" smtClean="0">
                <a:solidFill>
                  <a:schemeClr val="tx1"/>
                </a:solidFill>
              </a:rPr>
            </a:br>
            <a:r>
              <a:rPr lang="cs-CZ" b="1" dirty="0" smtClean="0">
                <a:solidFill>
                  <a:schemeClr val="tx1"/>
                </a:solidFill>
              </a:rPr>
              <a:t>Přiřaď státy do správné kategorie: 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323528" y="5373216"/>
            <a:ext cx="1872208" cy="1080120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just"/>
            <a:r>
              <a:rPr lang="cs-CZ" sz="3200" dirty="0" smtClean="0">
                <a:solidFill>
                  <a:srgbClr val="FFFF00"/>
                </a:solidFill>
              </a:rPr>
              <a:t>Vítězové:</a:t>
            </a:r>
            <a:endParaRPr lang="cs-CZ" sz="3200" dirty="0">
              <a:solidFill>
                <a:srgbClr val="FFFF00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323528" y="4293096"/>
            <a:ext cx="5832648" cy="936104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just"/>
            <a:r>
              <a:rPr lang="cs-CZ" sz="3200" dirty="0" smtClean="0">
                <a:solidFill>
                  <a:schemeClr val="tx1"/>
                </a:solidFill>
              </a:rPr>
              <a:t>Nástupnické státy R-U – vítězné: 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323528" y="3356992"/>
            <a:ext cx="6192688" cy="792088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just"/>
            <a:r>
              <a:rPr lang="cs-CZ" sz="3200" dirty="0" smtClean="0">
                <a:solidFill>
                  <a:schemeClr val="tx1"/>
                </a:solidFill>
              </a:rPr>
              <a:t>Nástupnické státy R-U – poražené: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4788024" y="5373216"/>
            <a:ext cx="1872208" cy="1080120"/>
          </a:xfrm>
          <a:prstGeom prst="rect">
            <a:avLst/>
          </a:prstGeom>
          <a:solidFill>
            <a:schemeClr val="tx2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rgbClr val="FFFF00"/>
                </a:solidFill>
              </a:rPr>
              <a:t>Poražení:</a:t>
            </a:r>
            <a:endParaRPr lang="cs-CZ" sz="3200" dirty="0">
              <a:solidFill>
                <a:srgbClr val="FFFF0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611560" y="1700808"/>
            <a:ext cx="93610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ČSR</a:t>
            </a:r>
            <a:endParaRPr lang="cs-CZ" sz="32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3923928" y="2204864"/>
            <a:ext cx="144016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Polsko</a:t>
            </a:r>
            <a:endParaRPr lang="cs-CZ" sz="32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395536" y="2204864"/>
            <a:ext cx="1466051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Francie</a:t>
            </a:r>
            <a:endParaRPr lang="cs-CZ" sz="32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1979712" y="2204864"/>
            <a:ext cx="1885453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Rakousko</a:t>
            </a:r>
            <a:endParaRPr lang="cs-CZ" sz="32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7020272" y="1700808"/>
            <a:ext cx="1943161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Maďarsko</a:t>
            </a:r>
            <a:endParaRPr lang="cs-CZ" sz="3200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2195736" y="1700808"/>
            <a:ext cx="183415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Německo</a:t>
            </a:r>
            <a:endParaRPr lang="cs-CZ" sz="3200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5220072" y="2204864"/>
            <a:ext cx="1042273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Itálie</a:t>
            </a:r>
            <a:endParaRPr lang="cs-CZ" sz="3200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5004048" y="1700808"/>
            <a:ext cx="183736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Japonsko</a:t>
            </a:r>
            <a:endParaRPr lang="cs-CZ" sz="3200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4067944" y="1700808"/>
            <a:ext cx="928459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USA</a:t>
            </a:r>
            <a:endParaRPr lang="cs-CZ" sz="3200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6372200" y="2204864"/>
            <a:ext cx="208823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Bulharsko</a:t>
            </a:r>
            <a:endParaRPr lang="cs-CZ" sz="3200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539552" y="2708920"/>
            <a:ext cx="264367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Osmanská</a:t>
            </a:r>
            <a:r>
              <a:rPr lang="cs-CZ" dirty="0" smtClean="0"/>
              <a:t> </a:t>
            </a:r>
            <a:r>
              <a:rPr lang="cs-CZ" sz="3200" dirty="0" smtClean="0"/>
              <a:t>říše</a:t>
            </a:r>
            <a:endParaRPr lang="cs-CZ" sz="3200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3203848" y="2636912"/>
            <a:ext cx="198964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Jugoslávie</a:t>
            </a:r>
            <a:endParaRPr lang="cs-CZ" sz="3200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1547664" y="1700808"/>
            <a:ext cx="64807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VB</a:t>
            </a:r>
            <a:endParaRPr lang="cs-CZ" sz="3200" dirty="0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5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000"/>
                            </p:stCondLst>
                            <p:childTnLst>
                              <p:par>
                                <p:cTn id="17" presetID="5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3000"/>
                            </p:stCondLst>
                            <p:childTnLst>
                              <p:par>
                                <p:cTn id="23" presetID="5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4000"/>
                            </p:stCondLst>
                            <p:childTnLst>
                              <p:par>
                                <p:cTn id="29" presetID="5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5000"/>
                            </p:stCondLst>
                            <p:childTnLst>
                              <p:par>
                                <p:cTn id="35" presetID="5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9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0" presetID="55" presetClass="entr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1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5" presetID="55" presetClass="entr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0" presetID="55" presetClass="entr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4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5" presetID="55" presetClass="entr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9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0" presetID="55" presetClass="entr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4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5" presetID="55" presetClass="entr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7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9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0" presetID="55" presetClass="entr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4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5" presetID="55" presetClass="entr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7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9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0" presetID="55" presetClass="entr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2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4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5" presetID="55" presetClass="entr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7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8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9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0" presetID="55" presetClass="entr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2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3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4" dur="1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5" presetID="55" presetClass="entr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7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8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9" dur="1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00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1" fill="hold">
                      <p:stCondLst>
                        <p:cond delay="0"/>
                      </p:stCondLst>
                      <p:childTnLst>
                        <p:par>
                          <p:cTn id="102" fill="hold">
                            <p:stCondLst>
                              <p:cond delay="0"/>
                            </p:stCondLst>
                            <p:childTnLst>
                              <p:par>
                                <p:cTn id="103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434 0.00995 L 0.6184 0.3669 " pathEditMode="relative" rAng="0" ptsTypes="AA">
                                      <p:cBhvr>
                                        <p:cTn id="104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87" y="178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105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6" fill="hold">
                      <p:stCondLst>
                        <p:cond delay="0"/>
                      </p:stCondLst>
                      <p:childTnLst>
                        <p:par>
                          <p:cTn id="107" fill="hold">
                            <p:stCondLst>
                              <p:cond delay="0"/>
                            </p:stCondLst>
                            <p:childTnLst>
                              <p:par>
                                <p:cTn id="108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118 -0.00046 L 0.071 0.53472 " pathEditMode="relative" rAng="0" ptsTypes="AA">
                                      <p:cBhvr>
                                        <p:cTn id="109" dur="2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0" y="268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  <p:seq concurrent="1" nextAc="seek">
              <p:cTn id="110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1" fill="hold">
                      <p:stCondLst>
                        <p:cond delay="0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1788 0.00995 L 0.49028 0.5243 " pathEditMode="relative" rAng="0" ptsTypes="AA">
                                      <p:cBhvr>
                                        <p:cTn id="114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36" y="25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115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6" fill="hold">
                      <p:stCondLst>
                        <p:cond delay="0"/>
                      </p:stCondLst>
                      <p:childTnLst>
                        <p:par>
                          <p:cTn id="117" fill="hold">
                            <p:stCondLst>
                              <p:cond delay="0"/>
                            </p:stCondLst>
                            <p:childTnLst>
                              <p:par>
                                <p:cTn id="118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125 0.04143 L -0.12934 0.53495 " pathEditMode="relative" rAng="0" ptsTypes="AA">
                                      <p:cBhvr>
                                        <p:cTn id="119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71" y="24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seq concurrent="1" nextAc="seek">
              <p:cTn id="120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1" fill="hold">
                      <p:stCondLst>
                        <p:cond delay="0"/>
                      </p:stCondLst>
                      <p:childTnLst>
                        <p:par>
                          <p:cTn id="122" fill="hold">
                            <p:stCondLst>
                              <p:cond delay="0"/>
                            </p:stCondLst>
                            <p:childTnLst>
                              <p:par>
                                <p:cTn id="123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05556E-6 0.00995 L -0.27378 0.58704 " pathEditMode="relative" rAng="0" ptsTypes="AA">
                                      <p:cBhvr>
                                        <p:cTn id="124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37" y="288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125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6" fill="hold">
                      <p:stCondLst>
                        <p:cond delay="0"/>
                      </p:stCondLst>
                      <p:childTnLst>
                        <p:par>
                          <p:cTn id="127" fill="hold">
                            <p:stCondLst>
                              <p:cond delay="0"/>
                            </p:stCondLst>
                            <p:childTnLst>
                              <p:par>
                                <p:cTn id="128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66667E-6 7.40741E-7 L -0.05903 0.21991 " pathEditMode="relative" rAng="0" ptsTypes="AA">
                                      <p:cBhvr>
                                        <p:cTn id="129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30" y="11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130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1" fill="hold">
                      <p:stCondLst>
                        <p:cond delay="0"/>
                      </p:stCondLst>
                      <p:childTnLst>
                        <p:par>
                          <p:cTn id="132" fill="hold">
                            <p:stCondLst>
                              <p:cond delay="0"/>
                            </p:stCondLst>
                            <p:childTnLst>
                              <p:par>
                                <p:cTn id="133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5364 0.02037 L 0.2033 0.57685 " pathEditMode="relative" rAng="0" ptsTypes="AA">
                                      <p:cBhvr>
                                        <p:cTn id="134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75" y="278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135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6" fill="hold">
                      <p:stCondLst>
                        <p:cond delay="0"/>
                      </p:stCondLst>
                      <p:childTnLst>
                        <p:par>
                          <p:cTn id="137" fill="hold">
                            <p:stCondLst>
                              <p:cond delay="0"/>
                            </p:stCondLst>
                            <p:childTnLst>
                              <p:par>
                                <p:cTn id="138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1649 -0.02153 L 0.51094 0.20926 " pathEditMode="relative" rAng="0" ptsTypes="AA">
                                      <p:cBhvr>
                                        <p:cTn id="139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64" y="11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140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1" fill="hold">
                      <p:stCondLst>
                        <p:cond delay="0"/>
                      </p:stCondLst>
                      <p:childTnLst>
                        <p:par>
                          <p:cTn id="142" fill="hold">
                            <p:stCondLst>
                              <p:cond delay="0"/>
                            </p:stCondLst>
                            <p:childTnLst>
                              <p:par>
                                <p:cTn id="143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5E-6 -0.01111 L 0.35452 0.29329 " pathEditMode="relative" rAng="0" ptsTypes="AA">
                                      <p:cBhvr>
                                        <p:cTn id="144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77" y="15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145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6" fill="hold">
                      <p:stCondLst>
                        <p:cond delay="0"/>
                      </p:stCondLst>
                      <p:childTnLst>
                        <p:par>
                          <p:cTn id="147" fill="hold">
                            <p:stCondLst>
                              <p:cond delay="0"/>
                            </p:stCondLst>
                            <p:childTnLst>
                              <p:par>
                                <p:cTn id="148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22222E-6 -3.7037E-7 L -0.175 0.57685 " pathEditMode="relative" rAng="0" ptsTypes="AA">
                                      <p:cBhvr>
                                        <p:cTn id="149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87" y="288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150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1" fill="hold">
                      <p:stCondLst>
                        <p:cond delay="0"/>
                      </p:stCondLst>
                      <p:childTnLst>
                        <p:par>
                          <p:cTn id="152" fill="hold">
                            <p:stCondLst>
                              <p:cond delay="0"/>
                            </p:stCondLst>
                            <p:childTnLst>
                              <p:par>
                                <p:cTn id="153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3559 -0.00069 L 0.04357 0.52431 " pathEditMode="relative" rAng="0" ptsTypes="AA">
                                      <p:cBhvr>
                                        <p:cTn id="154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4" y="26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seq concurrent="1" nextAc="seek">
              <p:cTn id="155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6" fill="hold">
                      <p:stCondLst>
                        <p:cond delay="0"/>
                      </p:stCondLst>
                      <p:childTnLst>
                        <p:par>
                          <p:cTn id="157" fill="hold">
                            <p:stCondLst>
                              <p:cond delay="0"/>
                            </p:stCondLst>
                            <p:childTnLst>
                              <p:par>
                                <p:cTn id="158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4462 0.04144 L 0.65087 0.52454 " pathEditMode="relative" rAng="0" ptsTypes="AA">
                                      <p:cBhvr>
                                        <p:cTn id="159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03" y="24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seq concurrent="1" nextAc="seek">
              <p:cTn id="160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61" fill="hold">
                      <p:stCondLst>
                        <p:cond delay="0"/>
                      </p:stCondLst>
                      <p:childTnLst>
                        <p:par>
                          <p:cTn id="162" fill="hold">
                            <p:stCondLst>
                              <p:cond delay="0"/>
                            </p:stCondLst>
                            <p:childTnLst>
                              <p:par>
                                <p:cTn id="163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22222E-6 -3.33333E-6 L 0.36389 0.29352 " pathEditMode="relative" rAng="0" ptsTypes="AA">
                                      <p:cBhvr>
                                        <p:cTn id="164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82" y="14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</p:childTnLst>
        </p:cTn>
      </p:par>
    </p:tnLst>
    <p:bldLst>
      <p:bldP spid="4" grpId="0"/>
      <p:bldP spid="5" grpId="0" animBg="1"/>
      <p:bldP spid="6" grpId="0" animBg="1"/>
      <p:bldP spid="7" grpId="0" animBg="1"/>
      <p:bldP spid="9" grpId="0" animBg="1"/>
      <p:bldP spid="11" grpId="0"/>
      <p:bldP spid="12" grpId="0"/>
      <p:bldP spid="12" grpId="1"/>
      <p:bldP spid="13" grpId="0"/>
      <p:bldP spid="13" grpId="1"/>
      <p:bldP spid="14" grpId="0"/>
      <p:bldP spid="14" grpId="1"/>
      <p:bldP spid="15" grpId="0"/>
      <p:bldP spid="15" grpId="1"/>
      <p:bldP spid="16" grpId="0"/>
      <p:bldP spid="16" grpId="1"/>
      <p:bldP spid="17" grpId="0"/>
      <p:bldP spid="17" grpId="1"/>
      <p:bldP spid="18" grpId="0"/>
      <p:bldP spid="18" grpId="1"/>
      <p:bldP spid="19" grpId="0"/>
      <p:bldP spid="19" grpId="1"/>
      <p:bldP spid="20" grpId="0"/>
      <p:bldP spid="20" grpId="1"/>
      <p:bldP spid="21" grpId="0"/>
      <p:bldP spid="21" grpId="1"/>
      <p:bldP spid="22" grpId="0"/>
      <p:bldP spid="22" grpId="1"/>
      <p:bldP spid="23" grpId="0"/>
      <p:bldP spid="23" grpId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5</a:t>
            </a:fld>
            <a:endParaRPr lang="cs-CZ" dirty="0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>
                <a:solidFill>
                  <a:schemeClr val="tx1"/>
                </a:solidFill>
              </a:rPr>
              <a:t>Povinnosti poražených – </a:t>
            </a:r>
            <a:r>
              <a:rPr lang="cs-CZ" b="1" dirty="0" smtClean="0">
                <a:solidFill>
                  <a:schemeClr val="tx1"/>
                </a:solidFill>
              </a:rPr>
              <a:t>přiřaďte </a:t>
            </a:r>
            <a:r>
              <a:rPr lang="cs-CZ" b="1" dirty="0" smtClean="0">
                <a:solidFill>
                  <a:schemeClr val="tx1"/>
                </a:solidFill>
              </a:rPr>
              <a:t>pojmy a </a:t>
            </a:r>
            <a:r>
              <a:rPr lang="cs-CZ" b="1" dirty="0" smtClean="0">
                <a:solidFill>
                  <a:schemeClr val="tx1"/>
                </a:solidFill>
              </a:rPr>
              <a:t>vysvětlení 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29" name="TextovéPole 28"/>
          <p:cNvSpPr txBox="1"/>
          <p:nvPr/>
        </p:nvSpPr>
        <p:spPr>
          <a:xfrm>
            <a:off x="539552" y="1844824"/>
            <a:ext cx="244827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1. reparace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30" name="TextovéPole 29"/>
          <p:cNvSpPr txBox="1"/>
          <p:nvPr/>
        </p:nvSpPr>
        <p:spPr>
          <a:xfrm>
            <a:off x="3347864" y="1916832"/>
            <a:ext cx="338437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2. demilitarizace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31" name="TextovéPole 30"/>
          <p:cNvSpPr txBox="1"/>
          <p:nvPr/>
        </p:nvSpPr>
        <p:spPr>
          <a:xfrm>
            <a:off x="467544" y="2564904"/>
            <a:ext cx="367240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3. ztráta území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32" name="TextovéPole 31"/>
          <p:cNvSpPr txBox="1"/>
          <p:nvPr/>
        </p:nvSpPr>
        <p:spPr>
          <a:xfrm>
            <a:off x="3167336" y="2564904"/>
            <a:ext cx="597666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4. uznání nástupnických  států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33" name="TextovéPole 32"/>
          <p:cNvSpPr txBox="1"/>
          <p:nvPr/>
        </p:nvSpPr>
        <p:spPr>
          <a:xfrm>
            <a:off x="395536" y="3284984"/>
            <a:ext cx="519611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7030A0"/>
                </a:solidFill>
              </a:rPr>
              <a:t>A. zmenšení plochy státu</a:t>
            </a:r>
            <a:endParaRPr lang="cs-CZ" sz="3200" b="1" dirty="0">
              <a:solidFill>
                <a:srgbClr val="7030A0"/>
              </a:solidFill>
            </a:endParaRPr>
          </a:p>
        </p:txBody>
      </p:sp>
      <p:sp>
        <p:nvSpPr>
          <p:cNvPr id="35" name="TextovéPole 34"/>
          <p:cNvSpPr txBox="1"/>
          <p:nvPr/>
        </p:nvSpPr>
        <p:spPr>
          <a:xfrm>
            <a:off x="467544" y="4149080"/>
            <a:ext cx="8257317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7030A0"/>
                </a:solidFill>
              </a:rPr>
              <a:t>B. placení peněz za poškození země nepřítele</a:t>
            </a:r>
            <a:endParaRPr lang="cs-CZ" sz="3200" b="1" dirty="0">
              <a:solidFill>
                <a:srgbClr val="7030A0"/>
              </a:solidFill>
            </a:endParaRPr>
          </a:p>
        </p:txBody>
      </p:sp>
      <p:sp>
        <p:nvSpPr>
          <p:cNvPr id="36" name="TextovéPole 35"/>
          <p:cNvSpPr txBox="1"/>
          <p:nvPr/>
        </p:nvSpPr>
        <p:spPr>
          <a:xfrm>
            <a:off x="395536" y="4869160"/>
            <a:ext cx="10321421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7030A0"/>
                </a:solidFill>
              </a:rPr>
              <a:t>C. uznání nových států z rozpadlého R - U</a:t>
            </a:r>
            <a:endParaRPr lang="cs-CZ" sz="3200" b="1" dirty="0">
              <a:solidFill>
                <a:srgbClr val="7030A0"/>
              </a:solidFill>
            </a:endParaRPr>
          </a:p>
        </p:txBody>
      </p:sp>
      <p:sp>
        <p:nvSpPr>
          <p:cNvPr id="37" name="TextovéPole 36"/>
          <p:cNvSpPr txBox="1"/>
          <p:nvPr/>
        </p:nvSpPr>
        <p:spPr>
          <a:xfrm>
            <a:off x="467544" y="5661248"/>
            <a:ext cx="8676456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7030A0"/>
                </a:solidFill>
              </a:rPr>
              <a:t>D. území bez armádní kontroly, omezení zbraní a počtu vojáků</a:t>
            </a:r>
            <a:endParaRPr lang="cs-CZ" sz="3200" b="1" dirty="0">
              <a:solidFill>
                <a:srgbClr val="7030A0"/>
              </a:solidFill>
            </a:endParaRPr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5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10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2000"/>
                            </p:stCondLst>
                            <p:childTnLst>
                              <p:par>
                                <p:cTn id="32" presetID="5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1" dur="10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2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6" dur="10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7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1" dur="10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52" restart="whenNotActive" fill="hold" evtFilter="cancelBubble" nodeType="interactiveSeq">
                <p:stCondLst>
                  <p:cond evt="onClick" delay="0">
                    <p:tgtEl>
                      <p:spTgt spid="2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3" fill="hold">
                      <p:stCondLst>
                        <p:cond delay="0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0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0 0.38842 " pathEditMode="relative" ptsTypes="AA">
                                      <p:cBhvr>
                                        <p:cTn id="56" dur="2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9"/>
                  </p:tgtEl>
                </p:cond>
              </p:nextCondLst>
            </p:seq>
            <p:seq concurrent="1" nextAc="seek">
              <p:cTn id="57" restart="whenNotActive" fill="hold" evtFilter="cancelBubble" nodeType="interactiveSeq">
                <p:stCondLst>
                  <p:cond evt="onClick" delay="0">
                    <p:tgtEl>
                      <p:spTgt spid="3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0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-0.00781 0.59838 " pathEditMode="relative" ptsTypes="AA">
                                      <p:cBhvr>
                                        <p:cTn id="61" dur="2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"/>
                  </p:tgtEl>
                </p:cond>
              </p:nextCondLst>
            </p:seq>
            <p:seq concurrent="1" nextAc="seek">
              <p:cTn id="62" restart="whenNotActive" fill="hold" evtFilter="cancelBubble" nodeType="interactiveSeq">
                <p:stCondLst>
                  <p:cond evt="onClick" delay="0">
                    <p:tgtEl>
                      <p:spTgt spid="3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3" fill="hold">
                      <p:stCondLst>
                        <p:cond delay="0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0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77778E-6 1.11111E-6 L 0.10226 0.1787 " pathEditMode="relative" rAng="0" ptsTypes="AA">
                                      <p:cBhvr>
                                        <p:cTn id="66" dur="2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51" y="8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"/>
                  </p:tgtEl>
                </p:cond>
              </p:nextCondLst>
            </p:seq>
            <p:seq concurrent="1" nextAc="seek">
              <p:cTn id="67" restart="whenNotActive" fill="hold" evtFilter="cancelBubble" nodeType="interactiveSeq">
                <p:stCondLst>
                  <p:cond evt="onClick" delay="0">
                    <p:tgtEl>
                      <p:spTgt spid="3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8" fill="hold">
                      <p:stCondLst>
                        <p:cond delay="0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0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-0.20486 0.38866 " pathEditMode="relative" ptsTypes="AA">
                                      <p:cBhvr>
                                        <p:cTn id="71" dur="2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2"/>
                  </p:tgtEl>
                </p:cond>
              </p:nextCondLst>
            </p:seq>
          </p:childTnLst>
        </p:cTn>
      </p:par>
    </p:tnLst>
    <p:bldLst>
      <p:bldP spid="4" grpId="0"/>
      <p:bldP spid="29" grpId="0"/>
      <p:bldP spid="29" grpId="1"/>
      <p:bldP spid="30" grpId="0"/>
      <p:bldP spid="30" grpId="1"/>
      <p:bldP spid="31" grpId="0"/>
      <p:bldP spid="31" grpId="1"/>
      <p:bldP spid="32" grpId="0"/>
      <p:bldP spid="32" grpId="1"/>
      <p:bldP spid="33" grpId="0"/>
      <p:bldP spid="35" grpId="0"/>
      <p:bldP spid="36" grpId="0"/>
      <p:bldP spid="37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539553" y="1556792"/>
            <a:ext cx="7740848" cy="4569371"/>
          </a:xfrm>
        </p:spPr>
        <p:txBody>
          <a:bodyPr/>
          <a:lstStyle/>
          <a:p>
            <a:pPr marL="0" indent="0">
              <a:buNone/>
            </a:pPr>
            <a:r>
              <a:rPr lang="cs-CZ" sz="3200" b="1" dirty="0" smtClean="0">
                <a:solidFill>
                  <a:schemeClr val="tx1"/>
                </a:solidFill>
              </a:rPr>
              <a:t>sídlo:</a:t>
            </a:r>
          </a:p>
          <a:p>
            <a:pPr marL="0" indent="0">
              <a:buNone/>
            </a:pPr>
            <a:r>
              <a:rPr lang="cs-CZ" sz="3200" b="1" dirty="0" smtClean="0">
                <a:solidFill>
                  <a:schemeClr val="tx1"/>
                </a:solidFill>
              </a:rPr>
              <a:t>účel vzniku:</a:t>
            </a:r>
          </a:p>
          <a:p>
            <a:pPr marL="0" indent="0">
              <a:buNone/>
            </a:pPr>
            <a:endParaRPr lang="cs-CZ" sz="3200" b="1" dirty="0" smtClean="0">
              <a:solidFill>
                <a:schemeClr val="tx1"/>
              </a:solidFill>
            </a:endParaRPr>
          </a:p>
          <a:p>
            <a:pPr marL="0" indent="0">
              <a:buNone/>
            </a:pPr>
            <a:r>
              <a:rPr lang="cs-CZ" sz="3200" b="1" dirty="0" smtClean="0">
                <a:solidFill>
                  <a:schemeClr val="tx1"/>
                </a:solidFill>
              </a:rPr>
              <a:t>členové:</a:t>
            </a:r>
          </a:p>
          <a:p>
            <a:pPr marL="0" indent="0">
              <a:buNone/>
            </a:pPr>
            <a:endParaRPr lang="cs-CZ" sz="3200" b="1" dirty="0" smtClean="0">
              <a:solidFill>
                <a:schemeClr val="tx1"/>
              </a:solidFill>
            </a:endParaRPr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6</a:t>
            </a:fld>
            <a:endParaRPr lang="cs-CZ" dirty="0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>
                <a:solidFill>
                  <a:schemeClr val="tx1"/>
                </a:solidFill>
              </a:rPr>
              <a:t>Společnost národů – vyberte správné údaje: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4211960" y="1628800"/>
            <a:ext cx="230425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B, Ženeva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395536" y="4149080"/>
            <a:ext cx="3750585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její váha ve světě:</a:t>
            </a:r>
            <a:endParaRPr lang="cs-CZ" sz="32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2627784" y="2132856"/>
            <a:ext cx="6516215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00B050"/>
                </a:solidFill>
              </a:rPr>
              <a:t>A, neopakování války, mírové řešení </a:t>
            </a:r>
            <a:endParaRPr lang="cs-CZ" sz="3200" b="1" dirty="0">
              <a:solidFill>
                <a:srgbClr val="00B05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2267745" y="3717032"/>
            <a:ext cx="619268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B, malé a nově vzniklé země (ČSR)</a:t>
            </a:r>
            <a:endParaRPr lang="cs-CZ" sz="3200" dirty="0">
              <a:solidFill>
                <a:srgbClr val="FF00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3709676" y="4293096"/>
            <a:ext cx="543432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A, malá, bez účasti velmocí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1763688" y="1628800"/>
            <a:ext cx="237626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7030A0"/>
                </a:solidFill>
              </a:rPr>
              <a:t>A, Versailles</a:t>
            </a:r>
            <a:endParaRPr lang="cs-CZ" sz="3200" b="1" dirty="0">
              <a:solidFill>
                <a:srgbClr val="7030A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395536" y="2636912"/>
            <a:ext cx="892899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B, spojení nástupnických zemí R-U do spolku 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2195736" y="3284984"/>
            <a:ext cx="517924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C00000"/>
                </a:solidFill>
              </a:rPr>
              <a:t>A, všechny světové velmoci</a:t>
            </a:r>
            <a:endParaRPr lang="cs-CZ" sz="3200" b="1" dirty="0">
              <a:solidFill>
                <a:srgbClr val="C00000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179511" y="4797152"/>
            <a:ext cx="8784977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B, velká = účast velmocí (USA), zabránila válce</a:t>
            </a:r>
            <a:endParaRPr lang="cs-CZ" sz="3200" b="1" dirty="0">
              <a:solidFill>
                <a:schemeClr val="tx2">
                  <a:lumMod val="60000"/>
                  <a:lumOff val="40000"/>
                </a:schemeClr>
              </a:solidFill>
            </a:endParaRPr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5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55" presetClass="entr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55" presetClass="entr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2000"/>
                            </p:stCondLst>
                            <p:childTnLst>
                              <p:par>
                                <p:cTn id="27" presetID="5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1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2" fill="hold">
                            <p:stCondLst>
                              <p:cond delay="6000"/>
                            </p:stCondLst>
                            <p:childTnLst>
                              <p:par>
                                <p:cTn id="43" presetID="5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7" dur="10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8" fill="hold">
                            <p:stCondLst>
                              <p:cond delay="7000"/>
                            </p:stCondLst>
                            <p:childTnLst>
                              <p:par>
                                <p:cTn id="49" presetID="5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3" dur="10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4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8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9" fill="hold">
                            <p:stCondLst>
                              <p:cond delay="8000"/>
                            </p:stCondLst>
                            <p:childTnLst>
                              <p:par>
                                <p:cTn id="60" presetID="5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4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5" fill="hold">
                            <p:stCondLst>
                              <p:cond delay="9000"/>
                            </p:stCondLst>
                            <p:childTnLst>
                              <p:par>
                                <p:cTn id="66" presetID="5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8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0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1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3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5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6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7" fill="hold">
                      <p:stCondLst>
                        <p:cond delay="0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2" presetClass="exit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80" dur="10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1" dur="10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83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4" fill="hold">
                      <p:stCondLst>
                        <p:cond delay="0"/>
                      </p:stCondLst>
                      <p:childTnLst>
                        <p:par>
                          <p:cTn id="85" fill="hold">
                            <p:stCondLst>
                              <p:cond delay="0"/>
                            </p:stCondLst>
                            <p:childTnLst>
                              <p:par>
                                <p:cTn id="86" presetID="6" presetClass="emph" presetSubtype="0" autoRev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87" dur="2000" fill="hold"/>
                                        <p:tgtEl>
                                          <p:spTgt spid="5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88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9" fill="hold">
                      <p:stCondLst>
                        <p:cond delay="0"/>
                      </p:stCondLst>
                      <p:childTnLst>
                        <p:par>
                          <p:cTn id="90" fill="hold">
                            <p:stCondLst>
                              <p:cond delay="0"/>
                            </p:stCondLst>
                            <p:childTnLst>
                              <p:par>
                                <p:cTn id="91" presetID="2" presetClass="exit" presetSubtype="8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92" dur="10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0-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3" dur="10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95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6" fill="hold">
                      <p:stCondLst>
                        <p:cond delay="0"/>
                      </p:stCondLst>
                      <p:childTnLst>
                        <p:par>
                          <p:cTn id="97" fill="hold">
                            <p:stCondLst>
                              <p:cond delay="0"/>
                            </p:stCondLst>
                            <p:childTnLst>
                              <p:par>
                                <p:cTn id="98" presetID="2" presetClass="exit" presetSubtype="4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99" dur="10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0" dur="10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10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3" fill="hold">
                      <p:stCondLst>
                        <p:cond delay="0"/>
                      </p:stCondLst>
                      <p:childTnLst>
                        <p:par>
                          <p:cTn id="104" fill="hold">
                            <p:stCondLst>
                              <p:cond delay="0"/>
                            </p:stCondLst>
                            <p:childTnLst>
                              <p:par>
                                <p:cTn id="105" presetID="6" presetClass="emph" presetSubtype="0" autoRev="1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06" dur="20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107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8" fill="hold">
                      <p:stCondLst>
                        <p:cond delay="0"/>
                      </p:stCondLst>
                      <p:childTnLst>
                        <p:par>
                          <p:cTn id="109" fill="hold">
                            <p:stCondLst>
                              <p:cond delay="0"/>
                            </p:stCondLst>
                            <p:childTnLst>
                              <p:par>
                                <p:cTn id="110" presetID="6" presetClass="emph" presetSubtype="0" autoRev="1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11" dur="2000" fill="hold"/>
                                        <p:tgtEl>
                                          <p:spTgt spid="9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112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3" fill="hold">
                      <p:stCondLst>
                        <p:cond delay="0"/>
                      </p:stCondLst>
                      <p:childTnLst>
                        <p:par>
                          <p:cTn id="114" fill="hold">
                            <p:stCondLst>
                              <p:cond delay="0"/>
                            </p:stCondLst>
                            <p:childTnLst>
                              <p:par>
                                <p:cTn id="115" presetID="2" presetClass="exit" presetSubtype="1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16" dur="10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7" dur="10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0-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18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119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0" fill="hold">
                      <p:stCondLst>
                        <p:cond delay="0"/>
                      </p:stCondLst>
                      <p:childTnLst>
                        <p:par>
                          <p:cTn id="121" fill="hold">
                            <p:stCondLst>
                              <p:cond delay="0"/>
                            </p:stCondLst>
                            <p:childTnLst>
                              <p:par>
                                <p:cTn id="122" presetID="6" presetClass="emph" presetSubtype="0" autoRev="1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23" dur="2000" fill="hold"/>
                                        <p:tgtEl>
                                          <p:spTgt spid="7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</p:childTnLst>
        </p:cTn>
      </p:par>
    </p:tnLst>
    <p:bldLst>
      <p:bldP spid="2" grpId="0" uiExpand="1" build="p"/>
      <p:bldP spid="4" grpId="0"/>
      <p:bldP spid="5" grpId="0"/>
      <p:bldP spid="5" grpId="1"/>
      <p:bldP spid="6" grpId="0"/>
      <p:bldP spid="7" grpId="0"/>
      <p:bldP spid="7" grpId="1"/>
      <p:bldP spid="8" grpId="1" build="allAtOnce"/>
      <p:bldP spid="9" grpId="0"/>
      <p:bldP spid="9" grpId="1"/>
      <p:bldP spid="10" grpId="0"/>
      <p:bldP spid="10" grpId="1"/>
      <p:bldP spid="11" grpId="0"/>
      <p:bldP spid="11" grpId="1"/>
      <p:bldP spid="12" grpId="0"/>
      <p:bldP spid="12" grpId="1"/>
      <p:bldP spid="13" grpId="0"/>
      <p:bldP spid="13" grpId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395536" y="1412776"/>
            <a:ext cx="8352928" cy="4602824"/>
          </a:xfrm>
        </p:spPr>
        <p:txBody>
          <a:bodyPr/>
          <a:lstStyle/>
          <a:p>
            <a:pPr marL="0" indent="0" algn="ctr">
              <a:buNone/>
            </a:pPr>
            <a:r>
              <a:rPr lang="cs-CZ" sz="3200" b="1" u="sng" dirty="0" smtClean="0">
                <a:solidFill>
                  <a:schemeClr val="tx1"/>
                </a:solidFill>
              </a:rPr>
              <a:t>Použitá literatura</a:t>
            </a:r>
            <a:r>
              <a:rPr lang="cs-CZ" sz="3200" b="1" u="sng" dirty="0" smtClean="0">
                <a:solidFill>
                  <a:schemeClr val="tx1"/>
                </a:solidFill>
              </a:rPr>
              <a:t>: </a:t>
            </a:r>
          </a:p>
          <a:p>
            <a:pPr marL="0" indent="0">
              <a:buNone/>
            </a:pPr>
            <a:r>
              <a:rPr lang="cs-CZ" sz="32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1. VÁLKOVÁ, Veronika. </a:t>
            </a:r>
            <a:r>
              <a:rPr lang="cs-CZ" sz="3200" b="1" i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Dějepis </a:t>
            </a:r>
            <a:r>
              <a:rPr lang="cs-CZ" sz="3200" b="1" i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9 </a:t>
            </a:r>
            <a:r>
              <a:rPr lang="cs-CZ" sz="3200" b="1" i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pro základní školy</a:t>
            </a:r>
            <a:r>
              <a:rPr lang="cs-CZ" sz="32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. Praha: SPN - pedagogické nakladatelství, akciová společnost, </a:t>
            </a:r>
            <a:r>
              <a:rPr lang="cs-CZ" sz="32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2009, </a:t>
            </a:r>
            <a:r>
              <a:rPr lang="cs-CZ" sz="32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ISBN </a:t>
            </a:r>
            <a:r>
              <a:rPr lang="cs-CZ" sz="32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978-80-7235-428-3. </a:t>
            </a:r>
            <a:endParaRPr lang="cs-CZ" sz="3200" b="1" dirty="0" smtClean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dirty="0"/>
          </a:p>
          <a:p>
            <a:pPr marL="0" indent="0">
              <a:buNone/>
            </a:pPr>
            <a:endParaRPr lang="cs-CZ" sz="2000" i="1" u="sng" dirty="0"/>
          </a:p>
          <a:p>
            <a:pPr marL="0" indent="0">
              <a:buNone/>
            </a:pPr>
            <a:endParaRPr lang="cs-CZ" sz="2000" dirty="0" smtClean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7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tx1"/>
                </a:solidFill>
              </a:rPr>
              <a:t>Použité zdroje</a:t>
            </a:r>
            <a:endParaRPr lang="cs-CZ" b="1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68428714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Vlnění">
  <a:themeElements>
    <a:clrScheme name="Vlnění">
      <a:dk1>
        <a:sysClr val="windowText" lastClr="000000"/>
      </a:dk1>
      <a:lt1>
        <a:sysClr val="window" lastClr="FFFFFF"/>
      </a:lt1>
      <a:dk2>
        <a:srgbClr val="073E87"/>
      </a:dk2>
      <a:lt2>
        <a:srgbClr val="C6E7FC"/>
      </a:lt2>
      <a:accent1>
        <a:srgbClr val="31B6FD"/>
      </a:accent1>
      <a:accent2>
        <a:srgbClr val="4584D3"/>
      </a:accent2>
      <a:accent3>
        <a:srgbClr val="5BD078"/>
      </a:accent3>
      <a:accent4>
        <a:srgbClr val="A5D028"/>
      </a:accent4>
      <a:accent5>
        <a:srgbClr val="F5C040"/>
      </a:accent5>
      <a:accent6>
        <a:srgbClr val="05E0DB"/>
      </a:accent6>
      <a:hlink>
        <a:srgbClr val="0080FF"/>
      </a:hlink>
      <a:folHlink>
        <a:srgbClr val="5EAEFF"/>
      </a:folHlink>
    </a:clrScheme>
    <a:fontScheme name="Vlnění">
      <a:majorFont>
        <a:latin typeface="Candara"/>
        <a:ea typeface=""/>
        <a:cs typeface=""/>
        <a:font script="Jpan" typeface="HGP明朝E"/>
        <a:font script="Hang" typeface="HY그래픽M"/>
        <a:font script="Hans" typeface="华文新魏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ndara"/>
        <a:ea typeface=""/>
        <a:cs typeface=""/>
        <a:font script="Jpan" typeface="HGP明朝E"/>
        <a:font script="Hang" typeface="HY그래픽M"/>
        <a:font script="Hans" typeface="华文楷体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Vlnění">
      <a:fillStyleLst>
        <a:solidFill>
          <a:schemeClr val="phClr"/>
        </a:solidFill>
        <a:gradFill rotWithShape="1">
          <a:gsLst>
            <a:gs pos="0">
              <a:schemeClr val="phClr">
                <a:tint val="0"/>
              </a:schemeClr>
            </a:gs>
            <a:gs pos="44000">
              <a:schemeClr val="phClr">
                <a:tint val="60000"/>
                <a:satMod val="120000"/>
              </a:schemeClr>
            </a:gs>
            <a:gs pos="100000">
              <a:schemeClr val="phClr">
                <a:tint val="90000"/>
                <a:alpha val="100000"/>
                <a:lumMod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atMod val="120000"/>
                <a:lumMod val="120000"/>
              </a:schemeClr>
            </a:gs>
            <a:gs pos="100000">
              <a:schemeClr val="phClr">
                <a:shade val="89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lumMod val="8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prstMaterial="flat">
            <a:bevelT w="12700" h="12700"/>
          </a:sp3d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contourW="19050" prstMaterial="flat">
            <a:bevelT w="63500" h="63500"/>
            <a:contourClr>
              <a:schemeClr val="phClr">
                <a:shade val="25000"/>
                <a:satMod val="18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40000">
              <a:schemeClr val="phClr">
                <a:tint val="94000"/>
                <a:shade val="94000"/>
                <a:alpha val="100000"/>
                <a:satMod val="114000"/>
                <a:lumMod val="114000"/>
              </a:schemeClr>
            </a:gs>
            <a:gs pos="74000">
              <a:schemeClr val="phClr">
                <a:tint val="94000"/>
                <a:shade val="94000"/>
                <a:satMod val="128000"/>
                <a:lumMod val="100000"/>
              </a:schemeClr>
            </a:gs>
            <a:gs pos="100000">
              <a:schemeClr val="phClr">
                <a:tint val="98000"/>
                <a:shade val="100000"/>
                <a:hueMod val="98000"/>
                <a:satMod val="100000"/>
                <a:lumMod val="74000"/>
              </a:schemeClr>
            </a:gs>
          </a:gsLst>
          <a:path path="circle">
            <a:fillToRect l="20000" t="-40000" r="20000" b="14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6000"/>
                <a:satMod val="130000"/>
                <a:lumMod val="50000"/>
              </a:schemeClr>
              <a:schemeClr val="phClr">
                <a:tint val="96000"/>
                <a:satMod val="114000"/>
                <a:lumMod val="114000"/>
              </a:schemeClr>
            </a:duotone>
          </a:blip>
          <a:stretch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Waveform</Template>
  <TotalTime>594</TotalTime>
  <Words>355</Words>
  <Application>Microsoft Office PowerPoint</Application>
  <PresentationFormat>Předvádění na obrazovce (4:3)</PresentationFormat>
  <Paragraphs>69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Vlnění</vt:lpstr>
      <vt:lpstr>Základní škola a Mateřská škola Bílá Třemešná, okres Trutnov</vt:lpstr>
      <vt:lpstr>Anotace</vt:lpstr>
      <vt:lpstr>Anotace k jednotlivým stranám:</vt:lpstr>
      <vt:lpstr>Vítězové a poražení  Přiřaď státy do správné kategorie: </vt:lpstr>
      <vt:lpstr>Povinnosti poražených – přiřaďte pojmy a vysvětlení </vt:lpstr>
      <vt:lpstr>Společnost národů – vyberte správné údaje:</vt:lpstr>
      <vt:lpstr>Použité 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Svět po 1. světové válce</dc:title>
  <dc:creator>Mgr. Jiří Lux</dc:creator>
  <cp:lastModifiedBy>Jiri</cp:lastModifiedBy>
  <cp:revision>47</cp:revision>
  <dcterms:created xsi:type="dcterms:W3CDTF">2013-05-10T12:01:16Z</dcterms:created>
  <dcterms:modified xsi:type="dcterms:W3CDTF">2013-12-23T11:10:13Z</dcterms:modified>
</cp:coreProperties>
</file>