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2" r:id="rId4"/>
    <p:sldId id="27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15890386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VY_3_INOVACE_ANJ33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Vybavení kuchyně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20.9.2013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vybavení kuchyně,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UČEBNÍ MATERIÁL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705475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Kitchen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Equipment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600200"/>
            <a:ext cx="4906888" cy="4525963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Every</a:t>
            </a:r>
            <a:r>
              <a:rPr lang="cs-CZ" b="1" dirty="0" smtClean="0"/>
              <a:t> </a:t>
            </a:r>
            <a:r>
              <a:rPr lang="cs-CZ" b="1" dirty="0" err="1" smtClean="0"/>
              <a:t>kitchen</a:t>
            </a:r>
            <a:r>
              <a:rPr lang="cs-CZ" b="1" dirty="0" smtClean="0"/>
              <a:t>/</a:t>
            </a:r>
            <a:r>
              <a:rPr lang="cs-CZ" b="1" dirty="0" err="1" smtClean="0"/>
              <a:t>cook</a:t>
            </a:r>
            <a:r>
              <a:rPr lang="cs-CZ" b="1" dirty="0" smtClean="0"/>
              <a:t> </a:t>
            </a:r>
            <a:r>
              <a:rPr lang="cs-CZ" b="1" dirty="0" err="1" smtClean="0"/>
              <a:t>needs</a:t>
            </a:r>
            <a:r>
              <a:rPr lang="cs-CZ" b="1" dirty="0" smtClean="0"/>
              <a:t> </a:t>
            </a:r>
            <a:r>
              <a:rPr lang="cs-CZ" b="1" dirty="0" err="1" smtClean="0"/>
              <a:t>amount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gear</a:t>
            </a:r>
            <a:r>
              <a:rPr lang="cs-CZ" b="1" dirty="0" smtClean="0"/>
              <a:t> </a:t>
            </a:r>
            <a:r>
              <a:rPr lang="cs-CZ" b="1" dirty="0" err="1" smtClean="0"/>
              <a:t>needed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preparation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ingredients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actual</a:t>
            </a:r>
            <a:r>
              <a:rPr lang="cs-CZ" b="1" dirty="0" smtClean="0"/>
              <a:t> </a:t>
            </a:r>
            <a:r>
              <a:rPr lang="cs-CZ" b="1" dirty="0" err="1" smtClean="0"/>
              <a:t>cooking</a:t>
            </a:r>
            <a:r>
              <a:rPr lang="cs-CZ" b="1" dirty="0" smtClean="0"/>
              <a:t>.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kinds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equipment</a:t>
            </a:r>
            <a:r>
              <a:rPr lang="cs-CZ" b="1" dirty="0" smtClean="0"/>
              <a:t> are </a:t>
            </a:r>
            <a:r>
              <a:rPr lang="cs-CZ" b="1" dirty="0" err="1" smtClean="0"/>
              <a:t>used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storing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ingredients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ready</a:t>
            </a:r>
            <a:r>
              <a:rPr lang="cs-CZ" b="1" dirty="0" smtClean="0"/>
              <a:t> </a:t>
            </a:r>
            <a:r>
              <a:rPr lang="cs-CZ" b="1" dirty="0" err="1" smtClean="0"/>
              <a:t>made</a:t>
            </a:r>
            <a:r>
              <a:rPr lang="cs-CZ" b="1" dirty="0" smtClean="0"/>
              <a:t> </a:t>
            </a:r>
            <a:r>
              <a:rPr lang="cs-CZ" b="1" dirty="0" err="1" smtClean="0"/>
              <a:t>meals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washing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tableware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SŠGaS05\AppData\Local\Microsoft\Windows\Temporary Internet Files\Content.IE5\1SBLDU1R\MC9003196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3472312" cy="381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Kitchen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Equipment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48464" cy="6480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/>
              <a:t>Kitchen</a:t>
            </a:r>
            <a:r>
              <a:rPr lang="cs-CZ" b="1" dirty="0" smtClean="0"/>
              <a:t> </a:t>
            </a:r>
            <a:r>
              <a:rPr lang="cs-CZ" b="1" dirty="0" err="1" smtClean="0"/>
              <a:t>gear</a:t>
            </a:r>
            <a:r>
              <a:rPr lang="cs-CZ" b="1" dirty="0" smtClean="0"/>
              <a:t> by </a:t>
            </a:r>
            <a:r>
              <a:rPr lang="cs-CZ" b="1" dirty="0" err="1" smtClean="0"/>
              <a:t>its</a:t>
            </a:r>
            <a:r>
              <a:rPr lang="cs-CZ" b="1" dirty="0" smtClean="0"/>
              <a:t> use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916832"/>
            <a:ext cx="2736304" cy="4392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Storing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Refrigerator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Freezer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Rack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03848" y="1916832"/>
            <a:ext cx="2736304" cy="43924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Preparation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Cupboard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Bowl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Whisks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K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nives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Blender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Grater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Scales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012160" y="1916832"/>
            <a:ext cx="2736304" cy="43924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Cooking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Cooker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Pot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Pan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Oven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Stirring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spoon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Microwave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Fryer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Baking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sheets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Kitchen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Equipment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485740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/>
              <a:t>Try</a:t>
            </a:r>
            <a:r>
              <a:rPr lang="cs-CZ" b="1" dirty="0" smtClean="0"/>
              <a:t> to put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images</a:t>
            </a:r>
            <a:r>
              <a:rPr lang="cs-CZ" b="1" dirty="0" smtClean="0"/>
              <a:t> to a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column</a:t>
            </a:r>
            <a:r>
              <a:rPr lang="cs-CZ" b="1" dirty="0" smtClean="0"/>
              <a:t> by </a:t>
            </a:r>
            <a:r>
              <a:rPr lang="cs-CZ" b="1" dirty="0" err="1" smtClean="0"/>
              <a:t>its</a:t>
            </a:r>
            <a:r>
              <a:rPr lang="cs-CZ" b="1" dirty="0" smtClean="0"/>
              <a:t> use.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2050" name="Picture 2" descr="C:\Users\SŠGaS05\AppData\Local\Microsoft\Windows\Temporary Internet Files\Content.IE5\0GIKTGSF\MC9002990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284984"/>
            <a:ext cx="1101378" cy="1382122"/>
          </a:xfrm>
          <a:prstGeom prst="rect">
            <a:avLst/>
          </a:prstGeom>
          <a:noFill/>
        </p:spPr>
      </p:pic>
      <p:pic>
        <p:nvPicPr>
          <p:cNvPr id="2051" name="Picture 3" descr="C:\Users\SŠGaS05\AppData\Local\Microsoft\Windows\Temporary Internet Files\Content.IE5\KFAMCNT2\MC9002516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212976"/>
            <a:ext cx="1080119" cy="1298232"/>
          </a:xfrm>
          <a:prstGeom prst="rect">
            <a:avLst/>
          </a:prstGeom>
          <a:noFill/>
        </p:spPr>
      </p:pic>
      <p:pic>
        <p:nvPicPr>
          <p:cNvPr id="2052" name="Picture 4" descr="C:\Users\SŠGaS05\AppData\Local\Microsoft\Windows\Temporary Internet Files\Content.IE5\N2NYKF25\MC9002394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4725144"/>
            <a:ext cx="1013916" cy="1302309"/>
          </a:xfrm>
          <a:prstGeom prst="rect">
            <a:avLst/>
          </a:prstGeom>
          <a:noFill/>
        </p:spPr>
      </p:pic>
      <p:pic>
        <p:nvPicPr>
          <p:cNvPr id="2053" name="Picture 5" descr="C:\Users\SŠGaS05\AppData\Local\Microsoft\Windows\Temporary Internet Files\Content.IE5\1SBLDU1R\MC9002399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005064"/>
            <a:ext cx="1365421" cy="1224820"/>
          </a:xfrm>
          <a:prstGeom prst="rect">
            <a:avLst/>
          </a:prstGeom>
          <a:noFill/>
        </p:spPr>
      </p:pic>
      <p:pic>
        <p:nvPicPr>
          <p:cNvPr id="2054" name="Picture 6" descr="C:\Users\SŠGaS05\AppData\Local\Microsoft\Windows\Temporary Internet Files\Content.IE5\0GIKTGSF\MC9003202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4797152"/>
            <a:ext cx="1080584" cy="1394009"/>
          </a:xfrm>
          <a:prstGeom prst="rect">
            <a:avLst/>
          </a:prstGeom>
          <a:noFill/>
        </p:spPr>
      </p:pic>
      <p:pic>
        <p:nvPicPr>
          <p:cNvPr id="2055" name="Picture 7" descr="C:\Users\SŠGaS05\AppData\Local\Microsoft\Windows\Temporary Internet Files\Content.IE5\KFAMCNT2\MC9002989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2924944"/>
            <a:ext cx="1427399" cy="1386452"/>
          </a:xfrm>
          <a:prstGeom prst="rect">
            <a:avLst/>
          </a:prstGeom>
          <a:noFill/>
        </p:spPr>
      </p:pic>
      <p:pic>
        <p:nvPicPr>
          <p:cNvPr id="2056" name="Picture 8" descr="C:\Users\SŠGaS05\AppData\Local\Microsoft\Windows\Temporary Internet Files\Content.IE5\N2NYKF25\MC90034021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5" y="5301208"/>
            <a:ext cx="1618594" cy="969723"/>
          </a:xfrm>
          <a:prstGeom prst="rect">
            <a:avLst/>
          </a:prstGeom>
          <a:noFill/>
        </p:spPr>
      </p:pic>
      <p:pic>
        <p:nvPicPr>
          <p:cNvPr id="2057" name="Picture 9" descr="C:\Users\SŠGaS05\AppData\Local\Microsoft\Windows\Temporary Internet Files\Content.IE5\1SBLDU1R\MC90029004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67744" y="5517232"/>
            <a:ext cx="1149437" cy="864096"/>
          </a:xfrm>
          <a:prstGeom prst="rect">
            <a:avLst/>
          </a:prstGeom>
          <a:noFill/>
        </p:spPr>
      </p:pic>
      <p:pic>
        <p:nvPicPr>
          <p:cNvPr id="2058" name="Picture 10" descr="C:\Users\SŠGaS05\AppData\Local\Microsoft\Windows\Temporary Internet Files\Content.IE5\0GIKTGSF\MC9002372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2924944"/>
            <a:ext cx="1484514" cy="136000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15616" y="1844824"/>
            <a:ext cx="17845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Preps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2080" y="1844824"/>
            <a:ext cx="24978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Cooking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Zdroje: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Obrázky: Galerie </a:t>
            </a:r>
            <a:r>
              <a:rPr lang="cs-CZ" dirty="0" smtClean="0"/>
              <a:t>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166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Kitchen Equipment</vt:lpstr>
      <vt:lpstr>Kitchen Equipment</vt:lpstr>
      <vt:lpstr>Kitchen Equipment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51</cp:revision>
  <dcterms:created xsi:type="dcterms:W3CDTF">2012-10-29T06:53:22Z</dcterms:created>
  <dcterms:modified xsi:type="dcterms:W3CDTF">2014-01-04T19:35:09Z</dcterms:modified>
</cp:coreProperties>
</file>