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6" r:id="rId4"/>
    <p:sldId id="267" r:id="rId5"/>
    <p:sldId id="268" r:id="rId6"/>
    <p:sldId id="269" r:id="rId7"/>
    <p:sldId id="260" r:id="rId8"/>
    <p:sldId id="259" r:id="rId9"/>
    <p:sldId id="261" r:id="rId10"/>
    <p:sldId id="263" r:id="rId11"/>
    <p:sldId id="264" r:id="rId12"/>
    <p:sldId id="265" r:id="rId13"/>
    <p:sldId id="26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689A54E-A486-447A-BF98-80F4783977C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A6C43C4-EB07-4102-AF74-4C38D139A0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89A54E-A486-447A-BF98-80F4783977C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6C43C4-EB07-4102-AF74-4C38D139A0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89A54E-A486-447A-BF98-80F4783977C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6C43C4-EB07-4102-AF74-4C38D139A0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89A54E-A486-447A-BF98-80F4783977C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6C43C4-EB07-4102-AF74-4C38D139A0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89A54E-A486-447A-BF98-80F4783977C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6C43C4-EB07-4102-AF74-4C38D139A0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89A54E-A486-447A-BF98-80F4783977C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6C43C4-EB07-4102-AF74-4C38D139A0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89A54E-A486-447A-BF98-80F4783977C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6C43C4-EB07-4102-AF74-4C38D139A0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F689A54E-A486-447A-BF98-80F4783977C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6C43C4-EB07-4102-AF74-4C38D139A0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689A54E-A486-447A-BF98-80F4783977C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A6C43C4-EB07-4102-AF74-4C38D139A0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89A54E-A486-447A-BF98-80F4783977C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6C43C4-EB07-4102-AF74-4C38D139A0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89A54E-A486-447A-BF98-80F4783977C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6C43C4-EB07-4102-AF74-4C38D139A0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F689A54E-A486-447A-BF98-80F4783977C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A6C43C4-EB07-4102-AF74-4C38D139A0A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55650" y="0"/>
            <a:ext cx="7489825" cy="106680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endParaRPr lang="cs-CZ" sz="3200" b="1" dirty="0">
              <a:solidFill>
                <a:schemeClr val="bg1">
                  <a:lumMod val="20000"/>
                  <a:lumOff val="80000"/>
                </a:schemeClr>
              </a:solidFill>
              <a:latin typeface="Tahoma" charset="0"/>
            </a:endParaRPr>
          </a:p>
          <a:p>
            <a:pPr>
              <a:defRPr/>
            </a:pPr>
            <a:r>
              <a:rPr lang="cs-CZ" sz="3200" b="1" dirty="0">
                <a:solidFill>
                  <a:schemeClr val="bg1">
                    <a:lumMod val="20000"/>
                    <a:lumOff val="80000"/>
                  </a:schemeClr>
                </a:solidFill>
                <a:latin typeface="Tahoma" charset="0"/>
              </a:rPr>
              <a:t> </a:t>
            </a:r>
            <a:r>
              <a:rPr lang="cs-CZ" sz="3200" b="1" dirty="0">
                <a:solidFill>
                  <a:schemeClr val="tx2"/>
                </a:solidFill>
                <a:latin typeface="Tahoma" charset="0"/>
              </a:rPr>
              <a:t>DIGITÁLNÍ UČEBNÍ MATERIÁL</a:t>
            </a:r>
          </a:p>
        </p:txBody>
      </p:sp>
      <p:graphicFrame>
        <p:nvGraphicFramePr>
          <p:cNvPr id="10279" name="Group 39"/>
          <p:cNvGraphicFramePr>
            <a:graphicFrameLocks noGrp="1"/>
          </p:cNvGraphicFramePr>
          <p:nvPr/>
        </p:nvGraphicFramePr>
        <p:xfrm>
          <a:off x="611188" y="1268763"/>
          <a:ext cx="7489825" cy="4172205"/>
        </p:xfrm>
        <a:graphic>
          <a:graphicData uri="http://schemas.openxmlformats.org/drawingml/2006/table">
            <a:tbl>
              <a:tblPr/>
              <a:tblGrid>
                <a:gridCol w="2024062"/>
                <a:gridCol w="5465763"/>
              </a:tblGrid>
              <a:tr h="478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424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VY_3_INOVACE_ANJ35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50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352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50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Tematická oblast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Gastronomie a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restaurační provoz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2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 Zdravá výživa - Charakteristika, příklady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352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1, 2, 3, 4 – gastronomie, prodavač, obchodník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50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Ludmila Křížová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352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4.6.2013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128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k výkladu tématu  zdravá výživa, charakteristika, příklady,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8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713" y="5516563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972616" y="620689"/>
            <a:ext cx="9505056" cy="2232247"/>
          </a:xfrm>
        </p:spPr>
        <p:txBody>
          <a:bodyPr>
            <a:normAutofit/>
          </a:bodyPr>
          <a:lstStyle/>
          <a:p>
            <a:r>
              <a:rPr lang="cs-CZ" sz="5400" b="0" dirty="0" err="1" smtClean="0">
                <a:latin typeface="Rockwell Extra Bold" pitchFamily="18" charset="0"/>
                <a:cs typeface="Aharoni" pitchFamily="2" charset="-79"/>
              </a:rPr>
              <a:t>Healthy</a:t>
            </a:r>
            <a:r>
              <a:rPr lang="cs-CZ" sz="5400" b="0" dirty="0" smtClean="0">
                <a:latin typeface="Rockwell Extra Bold" pitchFamily="18" charset="0"/>
                <a:cs typeface="Aharoni" pitchFamily="2" charset="-79"/>
              </a:rPr>
              <a:t>  </a:t>
            </a:r>
            <a:r>
              <a:rPr lang="cs-CZ" sz="5400" b="0" dirty="0" err="1" smtClean="0">
                <a:latin typeface="Rockwell Extra Bold" pitchFamily="18" charset="0"/>
                <a:cs typeface="Aharoni" pitchFamily="2" charset="-79"/>
              </a:rPr>
              <a:t>nutrition</a:t>
            </a:r>
            <a:endParaRPr lang="cs-CZ" sz="5400" b="0" dirty="0">
              <a:latin typeface="Rockwell Extra Bold" pitchFamily="18" charset="0"/>
              <a:cs typeface="Aharoni" pitchFamily="2" charset="-79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540568" y="3284984"/>
            <a:ext cx="8784976" cy="1872208"/>
          </a:xfrm>
        </p:spPr>
        <p:txBody>
          <a:bodyPr>
            <a:normAutofit/>
          </a:bodyPr>
          <a:lstStyle/>
          <a:p>
            <a:r>
              <a:rPr lang="cs-CZ" sz="4400" b="1" dirty="0" err="1" smtClean="0">
                <a:latin typeface="Rockwell" pitchFamily="18" charset="0"/>
              </a:rPr>
              <a:t>Characteristic</a:t>
            </a:r>
            <a:r>
              <a:rPr lang="cs-CZ" sz="4400" b="1" dirty="0" smtClean="0">
                <a:latin typeface="Rockwell" pitchFamily="18" charset="0"/>
              </a:rPr>
              <a:t>, </a:t>
            </a:r>
            <a:r>
              <a:rPr lang="cs-CZ" sz="4400" b="1" dirty="0" err="1" smtClean="0">
                <a:latin typeface="Rockwell" pitchFamily="18" charset="0"/>
              </a:rPr>
              <a:t>Examples</a:t>
            </a:r>
            <a:endParaRPr lang="cs-CZ" sz="4400" b="1" dirty="0">
              <a:latin typeface="Rockwell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752528"/>
          </a:xfrm>
        </p:spPr>
        <p:txBody>
          <a:bodyPr>
            <a:normAutofit/>
          </a:bodyPr>
          <a:lstStyle/>
          <a:p>
            <a:r>
              <a:rPr lang="cs-CZ" sz="3600" b="1" dirty="0" err="1" smtClean="0"/>
              <a:t>Essential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nutrients</a:t>
            </a:r>
            <a:endParaRPr lang="cs-CZ" sz="3600" b="1" dirty="0" smtClean="0"/>
          </a:p>
          <a:p>
            <a:r>
              <a:rPr lang="cs-CZ" sz="3600" b="1" dirty="0" err="1" smtClean="0"/>
              <a:t>Vitamins</a:t>
            </a:r>
            <a:endParaRPr lang="cs-CZ" sz="3600" b="1" dirty="0" smtClean="0"/>
          </a:p>
          <a:p>
            <a:r>
              <a:rPr lang="cs-CZ" sz="3600" b="1" dirty="0" err="1" smtClean="0"/>
              <a:t>Minerals</a:t>
            </a:r>
            <a:endParaRPr lang="cs-CZ" sz="3600" b="1" dirty="0" smtClean="0"/>
          </a:p>
          <a:p>
            <a:r>
              <a:rPr lang="cs-CZ" sz="3600" b="1" dirty="0" err="1" smtClean="0"/>
              <a:t>Water</a:t>
            </a:r>
            <a:endParaRPr lang="cs-CZ" sz="3600" b="1" dirty="0" smtClean="0"/>
          </a:p>
          <a:p>
            <a:r>
              <a:rPr lang="cs-CZ" sz="3600" b="1" dirty="0" smtClean="0"/>
              <a:t>Salt</a:t>
            </a:r>
          </a:p>
          <a:p>
            <a:r>
              <a:rPr lang="cs-CZ" sz="3600" b="1" dirty="0" err="1" smtClean="0"/>
              <a:t>Roughage</a:t>
            </a:r>
            <a:endParaRPr lang="cs-CZ" sz="3600" b="1" dirty="0" smtClean="0"/>
          </a:p>
          <a:p>
            <a:endParaRPr lang="cs-CZ" sz="3600" dirty="0" smtClean="0"/>
          </a:p>
          <a:p>
            <a:endParaRPr lang="cs-CZ" sz="3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</a:t>
            </a:r>
            <a:r>
              <a:rPr lang="cs-CZ" sz="4800" dirty="0" err="1" smtClean="0"/>
              <a:t>What</a:t>
            </a:r>
            <a:r>
              <a:rPr lang="cs-CZ" sz="4800" dirty="0" smtClean="0"/>
              <a:t> </a:t>
            </a:r>
            <a:r>
              <a:rPr lang="cs-CZ" sz="4800" dirty="0" err="1" smtClean="0"/>
              <a:t>does</a:t>
            </a:r>
            <a:r>
              <a:rPr lang="cs-CZ" sz="4800" dirty="0" smtClean="0"/>
              <a:t> </a:t>
            </a:r>
            <a:r>
              <a:rPr lang="cs-CZ" sz="4800" dirty="0" err="1" smtClean="0"/>
              <a:t>the</a:t>
            </a:r>
            <a:r>
              <a:rPr lang="cs-CZ" sz="4800" dirty="0" smtClean="0"/>
              <a:t> </a:t>
            </a:r>
            <a:r>
              <a:rPr lang="cs-CZ" sz="4800" dirty="0" err="1" smtClean="0"/>
              <a:t>food</a:t>
            </a:r>
            <a:r>
              <a:rPr lang="cs-CZ" sz="4800" dirty="0" smtClean="0"/>
              <a:t> </a:t>
            </a:r>
            <a:r>
              <a:rPr lang="cs-CZ" sz="4800" dirty="0" err="1" smtClean="0"/>
              <a:t>contain</a:t>
            </a:r>
            <a:r>
              <a:rPr lang="cs-CZ" sz="4800" dirty="0" smtClean="0"/>
              <a:t>?</a:t>
            </a:r>
            <a:endParaRPr lang="cs-CZ" sz="4800" dirty="0"/>
          </a:p>
        </p:txBody>
      </p:sp>
      <p:pic>
        <p:nvPicPr>
          <p:cNvPr id="1027" name="Picture 3" descr="C:\Users\Luda\AppData\Local\Microsoft\Windows\Temporary Internet Files\Content.IE5\IB3WJPXJ\MC90028685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2276872"/>
            <a:ext cx="3384376" cy="2808312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874435"/>
          </a:xfrm>
        </p:spPr>
        <p:txBody>
          <a:bodyPr/>
          <a:lstStyle/>
          <a:p>
            <a:r>
              <a:rPr lang="cs-CZ" sz="6000" dirty="0" err="1" smtClean="0"/>
              <a:t>Proteins</a:t>
            </a:r>
            <a:endParaRPr lang="cs-CZ" sz="6000" dirty="0" smtClean="0"/>
          </a:p>
          <a:p>
            <a:r>
              <a:rPr lang="cs-CZ" sz="6000" dirty="0" err="1" smtClean="0"/>
              <a:t>Fats</a:t>
            </a:r>
            <a:endParaRPr lang="cs-CZ" sz="6000" dirty="0" smtClean="0"/>
          </a:p>
          <a:p>
            <a:r>
              <a:rPr lang="cs-CZ" sz="6000" dirty="0" err="1" smtClean="0"/>
              <a:t>Carbohydrates</a:t>
            </a:r>
            <a:endParaRPr lang="cs-CZ" sz="6000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/>
          </a:bodyPr>
          <a:lstStyle/>
          <a:p>
            <a:r>
              <a:rPr lang="cs-CZ" sz="5400" dirty="0" smtClean="0"/>
              <a:t>   </a:t>
            </a:r>
            <a:r>
              <a:rPr lang="cs-CZ" sz="6000" dirty="0" err="1" smtClean="0"/>
              <a:t>Essential</a:t>
            </a:r>
            <a:r>
              <a:rPr lang="cs-CZ" sz="6000" dirty="0" smtClean="0"/>
              <a:t> </a:t>
            </a:r>
            <a:r>
              <a:rPr lang="cs-CZ" sz="6000" dirty="0" err="1" smtClean="0"/>
              <a:t>nutrients</a:t>
            </a:r>
            <a:endParaRPr lang="cs-CZ" sz="6000" dirty="0"/>
          </a:p>
        </p:txBody>
      </p:sp>
      <p:pic>
        <p:nvPicPr>
          <p:cNvPr id="2057" name="Picture 9" descr="C:\Users\Luda\AppData\Local\Microsoft\Windows\Temporary Internet Files\Content.IE5\IB3WJPXJ\MC90044177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1052736"/>
            <a:ext cx="2743200" cy="2743200"/>
          </a:xfrm>
          <a:prstGeom prst="rect">
            <a:avLst/>
          </a:prstGeom>
          <a:noFill/>
        </p:spPr>
      </p:pic>
      <p:pic>
        <p:nvPicPr>
          <p:cNvPr id="2058" name="Picture 10" descr="C:\Users\Luda\AppData\Local\Microsoft\Windows\Temporary Internet Files\Content.IE5\517NR6TP\MC90039818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3140968"/>
            <a:ext cx="1805940" cy="1363370"/>
          </a:xfrm>
          <a:prstGeom prst="rect">
            <a:avLst/>
          </a:prstGeom>
          <a:noFill/>
        </p:spPr>
      </p:pic>
      <p:pic>
        <p:nvPicPr>
          <p:cNvPr id="2060" name="Picture 12" descr="C:\Users\Luda\AppData\Local\Microsoft\Windows\Temporary Internet Files\Content.IE5\IB3WJPXJ\MC90043777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4797152"/>
            <a:ext cx="1997075" cy="136207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608512"/>
          </a:xfrm>
        </p:spPr>
        <p:txBody>
          <a:bodyPr/>
          <a:lstStyle/>
          <a:p>
            <a:r>
              <a:rPr lang="cs-CZ" b="1" dirty="0" err="1" smtClean="0"/>
              <a:t>Potassium</a:t>
            </a:r>
            <a:endParaRPr lang="cs-CZ" b="1" dirty="0" smtClean="0"/>
          </a:p>
          <a:p>
            <a:r>
              <a:rPr lang="cs-CZ" b="1" dirty="0" err="1" smtClean="0"/>
              <a:t>Iodine</a:t>
            </a:r>
            <a:endParaRPr lang="cs-CZ" b="1" dirty="0" smtClean="0"/>
          </a:p>
          <a:p>
            <a:r>
              <a:rPr lang="cs-CZ" b="1" dirty="0" smtClean="0"/>
              <a:t>Iron</a:t>
            </a:r>
          </a:p>
          <a:p>
            <a:r>
              <a:rPr lang="cs-CZ" b="1" dirty="0" err="1" smtClean="0"/>
              <a:t>Sodium</a:t>
            </a:r>
            <a:endParaRPr lang="cs-CZ" b="1" dirty="0" smtClean="0"/>
          </a:p>
          <a:p>
            <a:r>
              <a:rPr lang="cs-CZ" b="1" dirty="0" err="1" smtClean="0"/>
              <a:t>Zinc</a:t>
            </a:r>
            <a:endParaRPr lang="cs-CZ" b="1" dirty="0" smtClean="0"/>
          </a:p>
          <a:p>
            <a:r>
              <a:rPr lang="cs-CZ" b="1" dirty="0" err="1" smtClean="0"/>
              <a:t>Calcium</a:t>
            </a:r>
            <a:endParaRPr lang="cs-CZ" b="1" dirty="0" smtClean="0"/>
          </a:p>
          <a:p>
            <a:r>
              <a:rPr lang="cs-CZ" b="1" dirty="0" smtClean="0"/>
              <a:t>Magnesium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/>
          </a:bodyPr>
          <a:lstStyle/>
          <a:p>
            <a:r>
              <a:rPr lang="cs-CZ" sz="6000" dirty="0" smtClean="0"/>
              <a:t>        </a:t>
            </a:r>
            <a:r>
              <a:rPr lang="cs-CZ" sz="6000" dirty="0" err="1" smtClean="0"/>
              <a:t>Minerals</a:t>
            </a:r>
            <a:endParaRPr lang="cs-CZ" sz="6000" dirty="0"/>
          </a:p>
        </p:txBody>
      </p:sp>
      <p:pic>
        <p:nvPicPr>
          <p:cNvPr id="3076" name="Picture 4" descr="C:\Users\Luda\AppData\Local\Microsoft\Windows\Temporary Internet Files\Content.IE5\UEBPJEGM\MP90038769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1844824"/>
            <a:ext cx="3672408" cy="365760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23447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 </a:t>
            </a:r>
            <a:r>
              <a:rPr lang="cs-CZ" b="1" dirty="0" err="1" smtClean="0"/>
              <a:t>Biologically</a:t>
            </a:r>
            <a:r>
              <a:rPr lang="cs-CZ" b="1" dirty="0" smtClean="0"/>
              <a:t> </a:t>
            </a:r>
            <a:r>
              <a:rPr lang="cs-CZ" b="1" dirty="0" err="1" smtClean="0"/>
              <a:t>valuable</a:t>
            </a:r>
            <a:r>
              <a:rPr lang="cs-CZ" b="1" dirty="0" smtClean="0"/>
              <a:t> </a:t>
            </a:r>
            <a:r>
              <a:rPr lang="cs-CZ" b="1" dirty="0" err="1" smtClean="0"/>
              <a:t>food</a:t>
            </a:r>
            <a:r>
              <a:rPr lang="cs-CZ" b="1" dirty="0" smtClean="0"/>
              <a:t>:  </a:t>
            </a:r>
          </a:p>
          <a:p>
            <a:r>
              <a:rPr lang="cs-CZ" dirty="0" err="1" smtClean="0"/>
              <a:t>Fruit</a:t>
            </a:r>
            <a:r>
              <a:rPr lang="cs-CZ" dirty="0" smtClean="0"/>
              <a:t>, </a:t>
            </a:r>
            <a:r>
              <a:rPr lang="cs-CZ" dirty="0" err="1" smtClean="0"/>
              <a:t>vegetable</a:t>
            </a:r>
            <a:endParaRPr lang="cs-CZ" dirty="0" smtClean="0"/>
          </a:p>
          <a:p>
            <a:r>
              <a:rPr lang="cs-CZ" dirty="0" err="1" smtClean="0"/>
              <a:t>Lean</a:t>
            </a:r>
            <a:r>
              <a:rPr lang="cs-CZ" dirty="0" smtClean="0"/>
              <a:t> </a:t>
            </a:r>
            <a:r>
              <a:rPr lang="cs-CZ" dirty="0" err="1" smtClean="0"/>
              <a:t>meat</a:t>
            </a:r>
            <a:endParaRPr lang="cs-CZ" dirty="0" smtClean="0"/>
          </a:p>
          <a:p>
            <a:r>
              <a:rPr lang="cs-CZ" dirty="0" err="1" smtClean="0"/>
              <a:t>Milk</a:t>
            </a:r>
            <a:r>
              <a:rPr lang="cs-CZ" dirty="0" smtClean="0"/>
              <a:t>, </a:t>
            </a:r>
            <a:r>
              <a:rPr lang="cs-CZ" dirty="0" err="1" smtClean="0"/>
              <a:t>eggs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 </a:t>
            </a:r>
            <a:r>
              <a:rPr lang="cs-CZ" b="1" dirty="0" err="1" smtClean="0"/>
              <a:t>Energetically</a:t>
            </a:r>
            <a:r>
              <a:rPr lang="cs-CZ" b="1" dirty="0" smtClean="0"/>
              <a:t> </a:t>
            </a:r>
            <a:r>
              <a:rPr lang="cs-CZ" b="1" dirty="0" err="1" smtClean="0"/>
              <a:t>valuable</a:t>
            </a:r>
            <a:r>
              <a:rPr lang="cs-CZ" b="1" dirty="0" smtClean="0"/>
              <a:t> </a:t>
            </a:r>
            <a:r>
              <a:rPr lang="cs-CZ" b="1" dirty="0" err="1" smtClean="0"/>
              <a:t>food</a:t>
            </a:r>
            <a:r>
              <a:rPr lang="cs-CZ" b="1" dirty="0" smtClean="0"/>
              <a:t>:</a:t>
            </a:r>
          </a:p>
          <a:p>
            <a:r>
              <a:rPr lang="cs-CZ" dirty="0" err="1" smtClean="0"/>
              <a:t>Desserts</a:t>
            </a:r>
            <a:endParaRPr lang="cs-CZ" dirty="0" smtClean="0"/>
          </a:p>
          <a:p>
            <a:r>
              <a:rPr lang="cs-CZ" dirty="0" err="1" smtClean="0"/>
              <a:t>Bacon</a:t>
            </a:r>
            <a:endParaRPr lang="cs-CZ" dirty="0" smtClean="0"/>
          </a:p>
          <a:p>
            <a:r>
              <a:rPr lang="cs-CZ" dirty="0" err="1" smtClean="0"/>
              <a:t>Butcher</a:t>
            </a:r>
            <a:r>
              <a:rPr lang="cs-CZ" dirty="0" smtClean="0"/>
              <a:t>´s</a:t>
            </a:r>
          </a:p>
          <a:p>
            <a:r>
              <a:rPr lang="cs-CZ" dirty="0" err="1" smtClean="0"/>
              <a:t>Lard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87220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biologically</a:t>
            </a:r>
            <a:r>
              <a:rPr lang="cs-CZ" dirty="0" smtClean="0"/>
              <a:t>, </a:t>
            </a:r>
            <a:r>
              <a:rPr lang="cs-CZ" dirty="0" err="1" smtClean="0"/>
              <a:t>energetically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valuable</a:t>
            </a:r>
            <a:r>
              <a:rPr lang="cs-CZ" dirty="0" smtClean="0"/>
              <a:t> </a:t>
            </a:r>
            <a:r>
              <a:rPr lang="cs-CZ" dirty="0" err="1" smtClean="0"/>
              <a:t>food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4100" name="Picture 4" descr="C:\Users\Luda\AppData\Local\Microsoft\Windows\Temporary Internet Files\Content.IE5\UEBPJEGM\MC90044187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980728"/>
            <a:ext cx="2133724" cy="2016224"/>
          </a:xfrm>
          <a:prstGeom prst="rect">
            <a:avLst/>
          </a:prstGeom>
          <a:noFill/>
        </p:spPr>
      </p:pic>
      <p:pic>
        <p:nvPicPr>
          <p:cNvPr id="4101" name="Picture 5" descr="C:\Users\Luda\AppData\Local\Microsoft\Windows\Temporary Internet Files\Content.IE5\517NR6TP\MC90044185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4581128"/>
            <a:ext cx="2179315" cy="1800225"/>
          </a:xfrm>
          <a:prstGeom prst="rect">
            <a:avLst/>
          </a:prstGeom>
          <a:noFill/>
        </p:spPr>
      </p:pic>
      <p:pic>
        <p:nvPicPr>
          <p:cNvPr id="4102" name="Picture 6" descr="C:\Users\Luda\AppData\Local\Microsoft\Windows\Temporary Internet Files\Content.IE5\INQDY5Y7\MC90044183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2564904"/>
            <a:ext cx="2232248" cy="1860550"/>
          </a:xfrm>
          <a:prstGeom prst="rect">
            <a:avLst/>
          </a:prstGeom>
          <a:noFill/>
        </p:spPr>
      </p:pic>
      <p:pic>
        <p:nvPicPr>
          <p:cNvPr id="4103" name="Picture 7" descr="C:\Users\Luda\AppData\Local\Microsoft\Windows\Temporary Internet Files\Content.IE5\UEBPJEGM\MC90043755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4509120"/>
            <a:ext cx="1866900" cy="159702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>
                <a:latin typeface="Berlin Sans FB Demi" pitchFamily="34" charset="0"/>
              </a:rPr>
              <a:t>       </a:t>
            </a:r>
            <a:r>
              <a:rPr lang="cs-CZ" sz="4800" dirty="0" err="1" smtClean="0">
                <a:latin typeface="Rockwell Extra Bold" pitchFamily="18" charset="0"/>
              </a:rPr>
              <a:t>Nutrition</a:t>
            </a:r>
            <a:r>
              <a:rPr lang="cs-CZ" sz="4800" dirty="0" smtClean="0">
                <a:latin typeface="Rockwell Extra Bold" pitchFamily="18" charset="0"/>
              </a:rPr>
              <a:t> </a:t>
            </a:r>
            <a:r>
              <a:rPr lang="cs-CZ" sz="4800" dirty="0" err="1" smtClean="0">
                <a:latin typeface="Rockwell Extra Bold" pitchFamily="18" charset="0"/>
              </a:rPr>
              <a:t>circle</a:t>
            </a:r>
            <a:endParaRPr lang="cs-CZ" dirty="0"/>
          </a:p>
        </p:txBody>
      </p:sp>
      <p:sp>
        <p:nvSpPr>
          <p:cNvPr id="1026" name="AutoShape 2" descr="data:image/jpeg;base64,/9j/4AAQSkZJRgABAQAAAQABAAD/2wCEAAkGBhQSERUUEhQVFBUWGBsWFRgVGBccFxocFxgaFBYbGB0aHCYeHBwkGRwYIC8gIycpLCwsHB4xNTAqNScrLCkBCQoKDgwOGg8PGi0kHyQsLyovLCosKSwsLCkvLCwsLCwsLCwsLCwsLCksKSwsKSwsLCwpLCwpLCwsLCwsLCksLP/AABEIAOAA4QMBIgACEQEDEQH/xAAcAAABBQEBAQAAAAAAAAAAAAAGAAEEBQcCAwj/xABFEAACAQIEBAMFBAYJAwQDAAABAhEAAwQSITEFBkFREyJhBzJxgZEjQqGxFDNSYsHwQ2Nyc4KistHhkrPxFRbCwyREo//EABoBAAIDAQEAAAAAAAAAAAAAAAAEAgMFAQb/xAAvEQACAgEDAgQEBwADAAAAAAAAAQIDEQQSITFBBRMiUWFxkaEUIzKBscHwFUJS/9oADAMBAAIRAxEAPwDYzT0wNPXn+C4UfzpSBpTSiu/IBRTA0qea4AjSmlFKK6AhXF8MVYKYYg5T6xoT867FI0dgMg43zFxLB4i3bvYoPMMcqWwCsx+wDrB2itK5b4m1+wtxtCw1rJueMX43FLsbJFsf4VCn/MxrWuXrHh4ZF/dE/SmbUtifcstWGvkWhpq48WKY3x/P8/zNK9Ss9aQNeAxK10MQO9dSfUD1porg3hXYehoByTSJ1pSKYGj9wHNNNPSmjICpUpphXMgKKdqQpZq7xgBMaVKmAofUB8p7Uq6zGlR6QOSaXWmp6AGy0600xJJgfl8aHl5/wJueGMQpaY2bKT6MRH4xXYxfWIYCKaU1xavBhKmR6V3Fc5AYrXVMa566ULrwA9MX6CSfSucOczurSGWNO4YSGHpII+KmpyIBsIpuvSyfMuCLkB2J9nFl73ihQhLZm1JJJOYnU95ops4BVAEkx8vyqSaAOYua8X+lCzYVrIVWZiyqxIUnzEFSQuVZETMxvs8qYpe5zc5Plh2MMvYfOomMtAXbGg95x/8AzY/wqPy9zCMSD5SjABomQVcSrDQGCNdtiN5qbjR57J/rD+Nq4KsUUuxAk+EOw+lcNhEP3R9K9qVd2oCI/DEO0j4H/eo1zhrj3WB+On41aU1VSphLsdyykuX2T31I7dvrXtbxQJ3q0KzvVdieDA6och/y/Tp8qVs0n/kkpHpmmuqqTiHttDiOg7H4Gp1rEgj+fjSUoOL5JZPeKeKYUqglg6PNMaekTQwEdKQFKKaa6A8ev8/WlXWnalRgDmKRE029PXAKjm1owOJI0Pgv/pNYJYuoFXxFJWTqDB1/PSvoXjOAN/D3rQMG5bZAT0LAgfKsIxvLWJt/Z3LTKQTroRrppG9O6d4TQxSotPJsHIrA4cZWLAE79KJDQn7PcC9vD+cESSf460VohJ9P52qiUXKeIiwlBbQfWpVq0BXSJG1dVpU0KvnuQbyV3E7RUreQEtbmQBJZD76judAwHdQOpqX+krkz5hljNmkZY3mdoivUiqq3YUM+HdQ1twWQESCpP2iR+6xBA7MO1XkQb5i9qC4Zyq2HdRpnZsilozBYyltRsYiYGk1S8C5lbiOPV2Rba2kdcoLEsrxGaJU7nQEwQZjSfXmfk3wbpbDoUsxmItpmHXPqEZp66kCDpqDC5TwtnMz3GZnAKp5iQZGoOWAYOm3QnqKqU3FtyIT5xEKOU0i/i0yZfDdUB7rBdAok+QIUEnUnNoABVxxRoNk/1qj6qw/jQzguPWkceG63HAP6RlgIUWTKEmXa2NPLOkho0IJuJiVtntdtn/OB/GpxkpdGWMnCnphVbx3jtvC2wzySxyoixmYxMCdAANSToBUm0llnMZLF3AEkwKp8Zzbh7TAM51nUKSogZtx6dRpQFzDx+9eZWdwFV1iyIEr7rEEklmB1BgAgGImvO5cLwMwWYymYBKN9mwE5yPcGZiAVEjesu3xDH6Fle43HTP8A7Gi4bmbDvMXV8sSDoddiB1HqKsbGIVxKMGHdSCPwrEzig+Jt3LhP6jIB+87kELJbXw/EOaRtqRVr/wCs31JOHIF3Q++BOVwzo4IMjKYksQAVOnWUda8pSX7g9M8ek1e9YVwVYAg7g0P47APYOZSWt/iv+49a9+V+bLWNU5ZS4keJab3kJ220ZezD8KvSKenXGxCvKeChwePzDevbiHFLdi01284RFiWM6SYA01JnSKg8W4SbM3bU5N2Ufd9R6enSusHjFuLDAEHcEA/gay507HyWJ5B/hntUtXsQ1tbbKgjI5OrSY92PL16mjZTIBHxrA8FbA4g4GgF4gR2F1gK3qwPIPgK7dBJLBbbFRnhHpFIUjTA1Q+pWdU1deH60q7tYHEU9I0qiAxrl8OrHUA13lpi2ldWcgcqn3VAjrXrjMbbsWy9xgiKJJbb/AJPoN69LS5Vk/E1hvtK5y/TLy2kzJaticraFmO7EbwBAE67961tPV5ccvqTpq86aiG+P9s+FRitpLt2OoAVflOv4VAb252xBOGcA9c4n8FrJXtEZezAkTtCnKfifwj40168Ce50An6AfGr8mzDw+iXT6m6cv+1zBYplQs1h20AugBSdgA4OWT6xRZj8OXWV99DmQ/vCdD6ESp9GNfMC8LukE+E+kz5Wj1mBX0PyBj2ucPw/iNmuC2FfWW8pKjN1kqAdd6FJS6GfrtHHT4cHlMtSwv2Dl0zqV1GqkgqQR3BkH4UC8QxVzCjKXuWM7tcuFbZMCFAVHysrS0mV82o93WjYHwr3QJeP0uR/81H1U75qpfaRYJwqsokpcUx0PlYQfQnL+FRlUpyTxlmXJpRbZneKBMXGwzeG7MLVyUVmLKQWLKAY1JIBhhPmJgtpfBsUzYC0zksyuisSZMpiAhk9dt6zPhuCxd3Jh7hc2LeqtlJQKpkCTBgsCo02gyIE6Bwy/mwWIA/o8Q/4XVu/k012uM8NzXcN0W8RDGsh5l5q8bHYgeY28P9go0UZswztmJjV0IMz5U21Na5cOhr574TeW9ZxFstF64VuzcMgsG85M6e9mJ7FppbWNeXhjemS35Z52sdIdmPUL5HTNmM+YjzeRQAeg322qzw94LMMFyxoQILBijQJJ82WdIjfXeodnANaCM0BZzZbLMwLfeLNBGxGpJOggVItWmjM+RrYmMrOG0BLQOu59ZOprPm4vp0NuHqeSTh7ZZdC0ARmckurOCdzMCSmx1Ez68Wbt57xtgBcgBuzqJcBlAUCNdT8V30FWdq3bW06ojveUFldYaLjAvCk+UGYDTqQTOmglYzE/pFmFHg34zMAMpKpq091OgBOxI6TKu/np9f5K5WZlwiDhMPiMPibeJslH8IEXUClWuW9nXUnMRBI13iNKKrPtRz6phLxWCQxIAjLmBMAgAjYz17a0P4LGeIqETJAYHzKT1kE7gnKNJ0Jocx/DENq66hoV7qABv3ogZTAGriPSntLqZL0TEtXXCKczd8Fi1uoHWYM6EEEEHKwIOsggj5UL8XwBwtzOn6pj/wBLHp8D0+lWvJakYHDzqfDEnqTrJPrVrjMItxGRhIYQf+PWtSyCksGZF9zJMPyM36T4qvmDOXIiIls0bma1GyIAH86UJYZ2w95rTnVdj3B2PzH8aJ8NfzCsq7d0fYvcnJ5ZKmmpyaVUnB/nTU/yNKuYA5B0p4pTS60AKa82DboqsV6ExPwMGD8a6fapVhIHqdTTWmhvnz2IyfB4YfiCscplH/YfRviOjD1UkUK88ezW3xB1ui4bV1RlJjMrAaiRI69fw0FGGIwquIcBh2P5+h9aimzct/qz4i/sXD5uvuv1/wAU/EVrEYycXlGM8W9l+Iw1pmuMjIhGRlb9qEy5GAOpyxBOs/GqwXEwrZLK+cg5rzrpoRok6KJ66/E6Vu197WIU2bgIJ1KP5W0IIZe8GDmUmD1oB515AGHw13EYd3ZrahsryxIBhtQQdEJO3Slr652Pjoamm123izkALP6RdYEsSTuWmNew2iiXhBv279r9GJN0GG8hKsDCxmJURofLMQJ0yzQbcxOI2zXFbTKqyo10nKoG/wCdWNng965bN0QYbL1zg6SfNqIYgTMiJ2E0uqtklJvBqaiPmw2PC+JuGBtXbyXVxCsgLeScuZYggjLpowBG+256DvMvMOZrWFuowM/bQwVWZScoUzmgkK46Qyg7muvZkmMCv+k3C6QMoZs7K8mRmkj3YlZMGNjIqdz1wPxEF1NHSNe2vlP10M6QQTotaDW5NHlr4ODcU08fRit8IU2lBY6CVZWcZZGhALRoI3pcKtgYbFgspYlmYIZX9WqKwPUNknTY5l+6SaO1zrZBOe2zXSIKIqFhp51gtnILySI02OoqXgMbirty9cGHuWsPcsFCLoykMiuVdQQG1zBYAIO86a5miq1MJy83OPi/4OSsqeNv8BJzRx8YWyXEZjOUHbQZiYkTA2HUkDSZrGTzIwBW0qIN4tr92CbhciCRO5EAj3QN60v2kk/otlh73iKsn9llOcfMAeunpWT3+Fln+wAKg5oLQV1ErtBUkNvp6T5qa1EXL5DVMXtyiQvHrkAqqCJ1AXc6DVhOw3BEQdQD5esRji5Pgjw5zBGLEyBEFmYQGEgTO/zqqwnAsSwgWLiqB52KlR0zEOY10HqTm+cPiF/wy1vJm2QmSUERmgiM8Eb+gGnRWNXOC6MpLoF/DOYrD2FW6MjKNAQ6ssdmGo377noaj8V5vsm09u1euvdmFYIrAB/KwzQAQVJ9ZC9qC8V4rqWdmMKTvp5R0EAT9fjXkLZ0HpAGoO5k/TtNc/CwctzHJSljDWAnTjzXLalJtGzaLKJ0kD70bk2xosRruNxepZcWFtkBrpMlZURKPMxGzEGfQ0GYbXINI6x1EgxH3jl94kgESO1aNwbj+FfDBLiZTbOe4io5Uup95uhMwwDk7A9BS+pflpNRzz2Frlv4b7B1yxxa2mFRXMOuYFYYtAdoMAEwVKmdtau8FxO3dnw3DRuOonaQdaBcNjdC9qw32hV83k8+aPMxDTIk79AfQVK4bxG6l7PcQaKVC5wCQzA+U6joNCRJ61yvxbNmJpJfPkWemxH08lrzpw6bYvr71r3vVCdfodfrUXgnEMwAmiPCYxMRbJAJUyjBhB7MD9aAcIDYvvZP3GIE9Rup+YIrRvipR3RKF7B4jA08f+ajYO7K1JFZrXJM7zGlXMUqMsCp5m5gXB4c3nRnAZVhSAfMY66UOcN9qlu9cVDh7qAz5jlIGhImO+1T/aTglu4LI163ZHiIQ10kKSM3l0B1PT4Vk9vEXMLftw4cFQdDKEEECOmw33pqquMo89SxQzFtG+2bgfLGx/8ANWJqj5Yxfi21f90fjVzeeFJ3gE/QTTemjtiLyAPmbmbGjGPYwqyttULZVQtLjNJLNH+GB0M61e8q4++cyYplNyFddFDZTIacnlMMBt3E7iqLlrDy124SWa4+Ziepyj/n8ulWuNlWt3M2VbbBjsIzOiEz2yFwen0FaE4pRFK5uUm+wSYjCLcEOoYev5jsfUVFOGuJ7p8Vf2Lh83rD9dOjA/EV43uaMMgk3kjuJK/UCKrz7RcDP69fjBilvMh7obUJPsSbfDMLclPCCMVgoQUaCZMBTBEjdZHrrWZcV4Xewty5h7lwBbjsQ5a3lZbjas7ESnveaY9J0J1C5xvC3FBZhlPmVnV1X0ZXIAHxBrzxHL6FxdNm1iDpBuKhugDaHIhgOgbX96pVzqk8tKX9MrtjY44jJoDMXxPEWSLV26V8Pw7YOa4qk5Sk7jMplHBkk+YGCCKnM167bV7OIlgD5SzNauDtcQk+U7GNpOxovu27GKHh3FDEalHEOs6SBuO2YaetD3EuSjZDXcLcZSqyLULlIGsAKBBjTQa7HvV0ZRfUqlGa5TLjlLiwvWFOo8qsub3sje7mPVlIZGPUqT1FXGMWbbjurfkaEOTx/wDg271rzG2WEAHzooW26jvIQOI3IXuaMEuB0BUgqwkEbEEaH6VUy5PKM/5/xfjWcLhVOU3VF4tEwLaiPxb8B3qkwHBiogFW7yMvx1E/lRNxvgV3E4HB3LEeLZW2xB+8jIocDoSCAwB0JUUDf+4rpe8pi0VOW2CSsQSpLmC2aNdICxqG1qqzfhuPYcqvhXHDeGy544zrh8i+HbmApZyRM7nQaDTv8Kz1uEkuBmFwhQSdCwkkS2ugnTTtFEeH1X9ZmaPM2jH3S7xOjbiV38o1GgHNhQyLoyi2rFgFKlQANDKmCysSNDoDGp0yPPksrA5XYovPUg3eHBkAykKQ3m0jTynXbcmfUUNBCoCuyrPeQekR1BJzbfkAaNsFhLbFgoV1DeVRCgEpu4AkQNgJAY7dub3LyhoFoqWYZNJdgnvZ0lg2mYggKZg9DTFG55ynjqRv1keHxn5lFwLlu9fP2Vq4Qs+YoEtq20efdogEQ0GJmNTbgfL1+zlY2hnVShKlWkM2Ye9dUBV90R3nqaK7T2UtW2DC3bEBZICwQSoPeASd9TJPWuLvE7GZRnSV1Qk5VMgqch0DaaaSBNZtt07eMcHM56lGMTeHlVi2UgFFRUdR945bkSB0Ckz3MiphwV0gTd0IgsFAbtqO2usGaWOxSOCVdAU+0DKylpAaRlOqqSFE9Q0fHrEcathM2fdQYt+YjMuYe7IG41OnrWZdTOLXlpfQuTXRsIeV8YtseAVymSVaSfEOXO0zqrAdJIgSOwqOesP4eJtXRs65T8UOn4H8Km8rcKDXBfLghBCIrzlJBktB0JBiP+BXv7Q8POEDje3cVvkfIfzFesoU3QlZ1Mqzbue0fg1/Moq5DdaEeW8TKii202lIWLDBHrlX+TTU00qhu/3AFLzby6Mbhms5shkOrRMMJiR6gkVmJ9nWKFwBobLoCJiBIH51s/50nNWV2uCLFZJLaiJyzgjatBDuoAPyqJzRzI1l7di0ge7dkktOW2i+87AQW7BQRNXOB2b4/wABWec9uUxhuwSbYtkD9pXm2VXsc8EbDMBJAJIenOUaMx6kaYKc8MmYfhZCibl9tBoHa0pAAXUWoExrqSTp61zirBFp1Fy4FZfN4ruyx739IWK7bqQRGoO1S7fEbbJm8QLJ1MgMCvvSDrIOhEV5PzBZD5CczETAGg3G5j1+leH/ABetlZ1k/qPbK4rogexj4W+1uwxuOznyp4QJ7HXy5Y7zUu1y5hLQDW7az4gtP4hJGpyspzEjQkNpp5fjQ5gFNlbKraH61ka6beZlYkoVjQAQG37kdwSFeKXw+e7ZCqzXgjgE6u5kxqFfMo8pggftbj0eq8MnCKjRKT7tdsY+4rDWNw3S6P8Ar3J2IwKBYtFE/u2A0JAKwu4yk79p6xUzAc1Ph4tLYa7bR2Eo1sMFOtsKrMsamIMabbCvHDcaZzNjDX2jSSrddwIJHYz0psZhcZiAIwgGWJ8R8uYZ7dwgbFdUEb77VDwnTaqm5OyD2vq20vt/upTfdCcfS+fkW1rmq1ir1uz+jXiW8webXkjdpW7mX4jXpV5F23t9svbQXB8DorfPL8TVPytyd+i3DcLSTbyZZJyy2dobSRP7oonLAb6fGvTyxn0i8N2PUDXK3BxYuXhbvk2mZnXDsmVrRZszb+aO2gGvXerTCfZXDaPuNL2uw1l0+ROYehIHu0+NuYd4D3EBHukOFdf7JBkVUcR4kApC3VvZfOpA+0RlkySoyONwfd0zbzUSeMFzwFYw1odlA+mlUPM/JNvFN41oql/Yn7r5dIeNQRtmG3UHSJnK/M1m7h0Yt4RbMcl2UYS7CPMBPbSofNXLzXbtt7OGsuSR4l1mZXAkLoFIkZSSWJOiwATFSjNweYkLK42R2yXABY7l7EWjFyxcAHULmX/qWR9Y+FPhMOsCEDN8P+KLLfAhbIW5auozs3hpavu7ZEyhnZWcwATMK50KiAZjjEpZLeGLl8MZGQXMZaclRmgKbgBMa77a6g07+PljmKMv/iYKWYyZ4cLwN5tPDYDoFVtuvmaEB+JFDuM/SWvPZzsjJmACXPDKmAAAVEld518wIgidZXB+MXLFxxaxWJkZps4q3mJKiSAdFVo21G8mRVjex44iTdTDXrOItqCdFYMCTlB2LbbqCQJkHalnqFc8TWExtaZ0xzVy17lJ/wClXhM21bRoZvDbzPEuZaQdD1bcnSvEcs3GIOQW4XIFVkBGkAl1EkzJmM23qKLALisEa2+cjNGUny9WlZESQO+vSvG/jIztsiGCW0JOmYDcDKDrJ0Om+yc6NHU/VL7lqu1U+kSh/wDb7jUvbWArEquZ86qwJMiCpBgrsY1G0ePBbIRDKqyEBXlJUsD7xVBAIEAtB7dAKmYnGZtldkD5GykS25IU66QCc0RsBvpBDXbZZkUNaUBotktBcyodm2JHYHrtBFUa6NTr8vT4fuxjQuxz8y/K9kEfB8N4bgYa3Fw+dAhlNxm1iAhkBlJHcCcpJpzXZz4G+P6sn/p838KHeWL5Tw7t+5aQPmtqpUh2ZmAGWDBEgaiRp0JNFvGEnDXh3tP/AKTRpKpV14k+S6+anPK6GfcsX9BR5hm0rOOVLm1aJgz5fSlL16iKJeU+lKmpVRuj/mdGJpmpDakaEB42MeluQxaSZ0V26AfdB7VH4sli+oW7h7l0bj7JwRBBBDHKVMgHQ9KnYBvM4+B/MVNitinDrRW+GC2C5cs2sxXDXXzHNFw2o2AGmbWABq0n1q2w5uKIXDpbH9sD/QhqFzrg8Q+GZsNfay9sM8LAzgCcpMEjbSPnWCYvil7Eea7evXJ187sRr6HT8KYp06f6cIjKT6m2Ynhq27jO16zYDMWYG9oSxlveVTqfWrnh2Hbwx4V62U1IIUvJJJJzG4ZM9a+fuF2lFxQ8BCQG2EAsA5kRHlnWta5EtgY3GHDKUwflyL5smfYsk6AEA6DoV9KutrcOrKYSWcJBe+CuHe+49FW2P9SMa8MVZRFJuXrnlBY/aZTAEn3cvahP2j2nuX8Pb8S4tsqSwRmUHUrrB31Gpnr31obvJOGS2z3JgKfNduXIGkD7wkT0+lLNtdh2utTTecB7yzh/0jDi7eRh4hLW1a5dY+GT9nmzsfMV1MaairZODWRtat/9Kn8xWfezkTjXbDtcNgYcpdnMEFwXj4QVW2+xgiBs3rWmk1IoPBMMiCVVV+AAqEqnEGWH2IMqD/SkbMf6vsPvbnSJTEX9SYsjof6SOp/qx2+9p0jNaUAVnBLQayQQCPFvAg6g/b3N69jwa190G3/dsybdwpAPzFccC/VN/e3v+/crx5g5osYNA194nZVEuYBJIUawADrXDjeCQMHdX3bub+8QE/CUyn6zVZjuHO7BrlskxJ8NwwlfdKrcgoRrGQjU6zFVI9q2GmWS8qQSXIUwegCqxJnuPT1Ir7ntkttfNuzYa4sjLcLFRqBqVKSPNI+U1FtNEI2wfKYRYdLXhoMSxR0GjubisuaZHiXAJ6jU6ilxvllr9thYxBQOF8pVWtnLB0Ih1BgTlbXtVlwTjaYlJWVYaOjbqfyI9Rp+VSG4VaJkIFY7lJVvmVg0LDXBZnuZpiOC4nDQH0VZgls1nXsXlU+ZT515X8CP/wBi1CkaEAiQoBDDzZWMdTPWa0z/ANPce5eeJ1FwK4jtOjfjVc3BmScltAGksLLQCYO9q4DbM9TIPrS1mmUi1WYAMYeQoY2xl8uY2hlRF08ojKsySdTqflSu8JuWmUWUZrQhkK2rrpmIWdNTcUNJBO+g2GpwMBhYi9ZyFlIfMjKhkANqpKKdOjSBMGr3BtbyxayZR+xECdTtp612vTbAlZkpeE8pIlzx7zG9fmc5EKNTGVJIBgxP0jarHmC7lwl89rT/AOk1YTVBz5icmAv/ALyhB/jYL+RNM4SRUAPKvStHwWwrPuVbW1aFhF0Hesq/9RYiTNKu/Fpqowvclyc/z9KRFN/CnqOMgeOHeLonqI/j/CrKqrEyCG7EVaI8gEbHWtTSyzDBXIGPaRxw4bAXCph7kWU2kF5zET2QMflWH4LKOmm/4yYJnX5VqftjwjPbw5Huh2B7ZiFK/wCUPWd2cKApzyAQQPmI+dbenjiDkJ32Y4JPCeDrdTO7j1lmgaR90xPwoju37djDI1m7cs3grtbgMJNsSM4a66lWJPlI1kTlANQuX7edECASxYrsJnUR3gbjbaiLi/D2OGgJbfLaaZlWWVMFCdZ0MkiT868jqfGpwuVb9ydFT2Oa9gOxfGMRejxLuLuEd2t2gPhkOm3TsN6j3LDM6rnusTBAa47L5ZOY55CmJ18wABMADT2GDxbHKmGvsdpGGvAT8Wyj8Yq0wfs4xt8g3bdu2NNbxUkbbW7ZcT8WB9RXrpVUQWVJtmdXdq7JeqCS+Gf7NC5BtuMGDcbOzXLjZ/2gXMHYTpAmNYmrMt+kGP6Eb/1pB2H9X/q/s+9D4ZgybSWfEa5atrle4x810jcCPuDYnr7skAkg3tD5+If9HwzsiKYuOhylyAfJbedApADZZM6baHOlJRNqMXJ4PLmLjmNu8Tazh7cvblAhEoQQDmJMDIJVtepAM5a1jDZsi5yC0DMRoCY1/Gvnrlzi9/D4m3ctHQNBEgBl0LKTrmOWTl97Zt4rbrPMPjXUTDAXUgPeuZhkRWViiiJzXCQDl2CmSRKg11T3ZYShsfXJL4P+rb+9vf8Aeevn3nzmG7fx9138htk2razORULAiRoSTJMdSewNb1h+J2rIIu3ETNdu5cxAn7Qk7/EfWvnnmDBQ7hCPfYAaajOYIgmDGUyCfjVja6CepntSXuQbFzMMzO0jQAGWMjpMACOw6TpXNzhb6G25BkAgvv6AhQJ0Ok7xXIw58TOQXjQ77jUZte8H1EdqlX+Ji4C7DJsFVCIaGBObzCBI006E9jVDznCFYrDygj5B5i8LEYa5ddzbTMHIBOXMMkExmZRnVoJgQdzArWOJ+0vB2THiG4dBNoSsnYZyQk99dJExWK8GuOzZESNPMQZBGbMNBGvx/wB60LkTgQYjElBGaLcqrCM1wkCNFiVGYTqpG1Uyv8njA1RNz9KLqz7VrJMNZujWAVhhp66Ci3hfFbeIti5abMpJHqCNCCOhFUPEOX7N0zctobjSFdUIjSRngwYGnmoVfEHhuOy2GItXl8Q23kgspyEebbaATrGXWFqNWsUniRfJTr5m+DVIqLf4VacyyLP7Q0bT95YP41ItPIB7gH613WiTIP6Aw9y7cHo0OP8AMM3+agz2mYy4tm1Zcoc75pXMCQg6qSY1I61oNZNz3jvH4hkGq2VCf4j5n/MD5VCT4AncsWNBRxhxoKGuXsNAFFFvaayLXmRaj01pU+UetKq9vxA5jpSO9MaeaidK3i/GLFmPGvW7ZYaB2UTG8Tqdx9RUrgXE0u2/I6uBsVIIKnUEflWN+0viHj4y7B8uHC2R8ZLP/mzD/CKvPZdjCkkklQACPQgflWjTHy1ubO2Qwk/cuvadexJyoilcNoXuABvMTlUNrKgToe/XpWd3cCSDmuT28o36DfrtWoc48q4rFkm3dVrZAy22JUDSDoAVaTrJ119KGMN7NMaYDMgA7uDtqNQhPat2nyfL9fX9/uYt09VG38vO3vwn9Mi5HZbWYsXy3IFstqfKGZ9hIWCo21M7xIJblxrkpZt3XzaO4VgFAIJE3MoMgtABME6xuIvBvZbkZWu3oykGLUzIOb321j4AfEVoMV53VeD6e3VfiMvtwuFwaWntnGvY19ev2PKxcLLLKUPYkE/5SRUG9c8YlQYtDR2H340KL+7+03yHUjq85vEqpItjR2G7HYohGw6Mw+A1kip4xzC62owNtbjCApaFtBQD7moz7ACNNd4FaE7IVrM3gnGLk8IzPi3tCuYxmTObOGzZVtoq6opGXMTvMDy+7rEVU43hKowWxnNsqFacpYAMGywSC6sRsIiWmRv1wvAgYhv0iy9lQS8ZWCEs0BSRmyqDpIJYwAN6O7eOwttYN1WOUNkSV0IkfZWyGGk+/qI171ja7WOuS2RcvlyjZudCgo1RxLHLM4uWHCwyEbBU0CnJoQPeZ2JiANzrstHnslx7i/cskwpBuEKAUzRbjWPeAIUtOuUSJ2g47mXDNCpZLySASpjTqCpMDfUsP9pfs9tXWxr3LaFEkq5OYwnkOVi2ZTO4ytOo1gGpaS6cpLdBozLNLKtbmXnOV/NbNtWAdbrsYRmuAMSFKxpEjUGZHTSs5xOJm4yi34pYFRoc0iYAMTm9JOx161sOO5ZtYoXM+ZXFwhbiGHABzQD21P1MRWe4rlwG+9pb2YWXADoFLFlhmDBy8EExp1k+lNalOD3y6CNlak8sFr3BjfYstu5buaSMnlmYaS0KOpiT8BM1XYvl66ufOtyQC05SRljeQTGk/wAxWhcWsW7ahQyo3lHgWi2REBOYlpBFzeGAEERB1aqW4qDKFVQqiEETl0geY+Zj6nvTnh9Fmpjuj+n3wIay2jTLl8+yBbCWhlAM5JBIIKjU7kkaEa6a0fcI9peHtWrdq6L+ZYBdFQLAcsI1By/IGKHuI+a26jX9reF6gn9mN9e1V+H4I7bgARoTBkESDA1iPSjXaSit4nLJo+B+TdVO26Wx54z3XwNfXnzBkFvHUKO4YMe4C5cxM6aA9KzzjXHRicWtwlVRIRBfcBmAJMsNNCWiOg3O9RcDwHdczMQSTkMbnuJjoNZOm00OYxAbjgnNDmDI13j3dNu2mlZWmprlOWxsd0+nevslVGWIrlfE+nOH31a2pRg6wAGBBBjQ6qSJn1qVWRexG3dD34zfo+Ud8viZp8vTNlmY/dnpWuVtIjqKPIsdec4IXG+KLhrFy82yKSB3Oyj5mBWPcDstcuF31ZmLMe5Jkn60Q+0zjfi3UwqHRCHux+191fkDPxI7UuW+GwBpS18sIqQVcIw8L8qthXhh0hakVlSeWWCmlT5T2/GlUdr9gORTzSNKa6gMg5s9nt+1ne2z3w9zOVVdZYkydTt3qb7NcBdBcMCBAmRqNNvltWolJ+lcWsOq7ADvV6veMNFkrHKKTPHhOLg+E3T3D6dvl+Xwq2FUOOwx3G41BHSp3C+J+ICDo6+8P4j0p3T2qS2vqLtFhNV9y4bxKoSLY0dx94jQoh/AsNthrOVXbpusUQkIDFxx17oh7926bDXVZqWgoAAAA0AGwA2ApsiZtzT7RhauNhrdtBaB8BmZipzE+GQmkBRqJJ6HauhxcIChfxHBdmByrcRczEAoSGhfdGnTpQtjuSMbZxd27duonis0Xi4BIJJbJHnBy6bADqdBUHE8Nv4I/pa4QWEBUAtiGcXADBUzcHi+J5mPlgiDHWlNTpYahcvoPxkoY2JdPfkI89y6WLBMqAkq48sLMyYkge9MEae71A5fxKOAcmVF1JOXM2uUBFykKxEEnWAIGm1taxVs2Lb57gGIZl8JQQ6LOTKiGblwbgtO8QdCALYq4qXXRQxCMcmfysQIBzAbNMyPQGk6tO4PY+pq6d03Tw8pvoTM6KikHykeUDfTTWDpB71o3snjw7jlipvEMqNvFuUZh0PmJBjaATvWX8S4grqqohtoNWk5iTuI67/nR77LcZZt+HbvErdul3wylmKsrFpcD3VJAIHUgEzrAarplBqS+/sS8V3KiKl1z0DXiGCW7YxKuXWLjsr2wTcRgqsr28uuYb6eo61l9zFYjCXZvEZ31W5kVxdWBDrcVQSCIOpY7TrrWt4bbE+TP9o3k0832aeXzaa7a6VlPPXMd8u2EjIoKs9keG2UKA9tA1tFgAFTlk7HUjSmLa1ZHazy0oSnxDOfgVmO4o1654pdSYVYGb3VGgOYAZi2vzOlevB7QxF4WznQEMSwyz5YBA1MGSBMd664TwsXUWUwuYiAXY+IDqVDqH0H7xEfvdatLNtLGIBti22SLd02jJ82Uy4DMBLZgveAu8zG7VainSyrqeMJ4M7/AI7fb5tq79zyxXKD37l0WLjJbtsttUJIWfvnQx5ZB2kmdiBUuzwNcNatrea5DZ1KhQ0Mp6ELOQrmYSCdtdaL8DhQgaPvMWPxO9VHGsQvipBXSWkMupaLS7n1I0mvD6PX3ajURqfMc/0by01aW5oFMZy0MSSfEu21WALTAAiJ8xXRQT8D8e0fhnItxcULdtRcV7TsxKSFGVlXONRmFwKV13HpRtieCjDhbmKa74jAgJYttcAC6kMYy9SZb5EwZ8eT+O4vEYkraspaw4M3HuK7OQsBVzZgpYjSAAFg6d/aVVSjx2GoXba5eWl0x2CHk/ly5hh5iETKALSkMA0yWnKPgBruZO0SubuZlwdgtvcby2l7t3P7o3P061P4vxe3hrLXbphV+pPQAdSax/HY+7j8Qb1zQbIvRV6D49Sepq5JVxwZjbbyxcEwLXHLuSzMczE7kkyT9a0bhGDygVU8B4VlAkUWWbUD+fhWbfZkmkeqCkNvSnNKlyR1JpVz86VcAanil/P0pRrQgEKaKRroV1c8AedxJqox+DIOZCVOuqmN5B1GtXQFed23NSi2uQOOC8RR1CABGURk6QP2fSrOhXiHDzOZSQQZBGhFSeH8yQQmI0PR/un+12+O3wrTqvU+GVtHvzHy4mJRpUG4FIQl7iDXYMUIJWdY1rPOI8NF7FW7eNRSLUWkQOsqpUPmCoApy7k6KoGoMaa4rAiRqDtULi3DBftlJyk5SGAB91g4BHVZGo6ianZBv1R6/wAnE8MzLC8hhG8S0zuwkrdfyNschtqHEEMc0sRMCABv4cY9n6lHvriraIp85xUo6N2dvNmBBGvUEHXcnQ4DigzHxbbAmRIcQOumv5/Slxf2e4fFYZbF43DD+KXVocvGUknUHy6QQYAEbUjpVrJzl+JSx2wXWSUmpJvKMdx3BWtvZa0bePRyWdcIWYAKQuVyoLrJJE5RsdZrVuWOUHXE/pt1sue0AmHKJNgEaWlYaBUkqMoE9fWj417FxNg4C+2F8KQZLMxJbMXBBBL9NdICitNtKQoBMkCJO59dK1Ttmpts/XLPbkh8M9+//e//AF2zQpz9xvCYdh+kYVbuf+kcZRmC+VUcIWZyBGmg0kjSirhf6zEf3w/7Nmn4pwKxicnj2luhDmUOJAJ0Omx+BrgvlrlGH4Xi+Hxl5bK4XwCzQhW49yfNOucxETt1B11FaBZ5fIQ21vuLLa5EFpQTs2bJbBfYakzpV+vIuEVs1q0LL/tWoDHUnWQZMk6nX1qVhuWbKCIY/wBp36ksdAQu5PSsbW6TV3T/ACrNq+pdC14/MeQVuYK3mKteVspAZXCs2YwyDvEawP8AcVKscMus63E8bye6r27SpMGCAwBG+/8AxRfh8DbtgBEVANgqgR9BXrFU6fwVVyU5WNteySJSvzxghcJw11FPjXPEcknQKFUdFEKJ03JG9Pxbi9rDWzcvMFUfUnso3Jqn5m56s4SUH2t7pbU7f2z934b+lZvi71/G3fEvmf2VHuqOyjp8dzW5lRWCg9ONcZu8QvBmlban7O30A7nux7/KiDgPA4jSqrg2MwocJ41vNMb6T2B2mtD4fhlyyIIjpSN1rLNrXU9cJhco2+lSzTLSIpJtnR/4U3508UoowB1m9KVc/wA9KVGWA29PSjpSrnzAQpqVOOtd6gI0gKVI1zHcDi4k1V47hgbpVvNMy1JPuAGPxRsG0C6ig6+HcYQZ7AmR8RV9w3nazcgXPsz3JlD8GH8YrOPaPy14V58S75xeJCrlPlhQACZ20qDyHZa4wTdYnvEmtGubUc5ydlWtqkbpavKwlSGHcEEfUV6VnLcJuWjNp2Q/ukj69K9rfM2MtblLg/eWD9Viro3xZVg0ClQQntEce/h/mj/wK17r7SbX3rN4fAIf/lVm+JEIOGD7TE/3w/7FmrCgbD+0OyrXW8K8c7BgIToioZ83da5u+1Afcwzn+06j8ga7uR3Ad001mmJ9oeMf9Xbt2/WGY/iQPwqmxV3F4n9deuMD92YX/pWBUXZFBg0XjHPGFw8hrgd/2LUM3zjQfM0C8Y54xWK8toeBbP7J85+LdPlFeOC5Y9KIMDy6B0peeoSO4BfhnLpJkiaKbXLOa06A5SylQY2zCJ/Gr7DcMCjapGMzJadkTOyoxRP2mCyF+sClJ3OTJpcmE8xcE/Rbow+cOw1JAiM2oB1PTWPhWs+z13OGl51JyzvFZPewmJF5nvWXa4zFnmATJk7TE6fLStr5axCtZXIpUDSCIqy5+hDF7fCf+ZbUiKXypjST4RQOab1pwf5/Gmo7gd+H60q5+tKpZXt/IDU9MDT1FYAUUgaU0oruPYBUwNOf/FKuAI0ppRSIrvIGO883cVaxuIDm81m6D4YlzbhlA0E5RBB06Gl7MsK4xGxAjWfwrXL+ES4IcBh6154Th1u17ihfgKvVy2YLZWboqODt8KDUO9wwHpVlTntVCkVFBf4GD0FRLnLo7UU0xTWp+YzmASPLY7V0nLg7UVC2PnXXh1JWSDANWuX1HSplngyirkgU4FRc22GCFbwMdKkrajpXpTTUG/idHilm70iKU0MDxbCqdSoP0r0S2AIAj0FdTTUZ+ID0mpD40po4ATGlSpo/80dWB1HpSp5/nWmrmYgf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28" name="AutoShape 4" descr="data:image/jpeg;base64,/9j/4AAQSkZJRgABAQAAAQABAAD/2wCEAAkGBhQSERUUEhQVFBUWGBsWFRgVGBccFxocFxgaFBYbGB0aHCYeHBwkGRwYIC8gIycpLCwsHB4xNTAqNScrLCkBCQoKDgwOGg8PGi0kHyQsLyovLCosKSwsLCkvLCwsLCwsLCwsLCwsLCksKSwsKSwsLCwpLCwpLCwsLCwsLCksLP/AABEIAOAA4QMBIgACEQEDEQH/xAAcAAABBQEBAQAAAAAAAAAAAAAGAAEEBQcCAwj/xABFEAACAQIEBAMFBAYJAwQDAAABAhEAAwQSITEFBkFREyJhBzJxgZEjQqGxFDNSYsHwQ2Nyc4KistHhkrPxFRbCwyREo//EABoBAAIDAQEAAAAAAAAAAAAAAAAEAgMFAQb/xAAvEQACAgEDAgQEBwADAAAAAAAAAQIDEQQSITFBBRMiUWFxkaEUIzKBscHwFUJS/9oADAMBAAIRAxEAPwDYzT0wNPXn+C4UfzpSBpTSiu/IBRTA0qea4AjSmlFKK6AhXF8MVYKYYg5T6xoT867FI0dgMg43zFxLB4i3bvYoPMMcqWwCsx+wDrB2itK5b4m1+wtxtCw1rJueMX43FLsbJFsf4VCn/MxrWuXrHh4ZF/dE/SmbUtifcstWGvkWhpq48WKY3x/P8/zNK9Ss9aQNeAxK10MQO9dSfUD1porg3hXYehoByTSJ1pSKYGj9wHNNNPSmjICpUpphXMgKKdqQpZq7xgBMaVKmAofUB8p7Uq6zGlR6QOSaXWmp6AGy0600xJJgfl8aHl5/wJueGMQpaY2bKT6MRH4xXYxfWIYCKaU1xavBhKmR6V3Fc5AYrXVMa566ULrwA9MX6CSfSucOczurSGWNO4YSGHpII+KmpyIBsIpuvSyfMuCLkB2J9nFl73ihQhLZm1JJJOYnU95ops4BVAEkx8vyqSaAOYua8X+lCzYVrIVWZiyqxIUnzEFSQuVZETMxvs8qYpe5zc5Plh2MMvYfOomMtAXbGg95x/8AzY/wqPy9zCMSD5SjABomQVcSrDQGCNdtiN5qbjR57J/rD+Nq4KsUUuxAk+EOw+lcNhEP3R9K9qVd2oCI/DEO0j4H/eo1zhrj3WB+On41aU1VSphLsdyykuX2T31I7dvrXtbxQJ3q0KzvVdieDA6och/y/Tp8qVs0n/kkpHpmmuqqTiHttDiOg7H4Gp1rEgj+fjSUoOL5JZPeKeKYUqglg6PNMaekTQwEdKQFKKaa6A8ev8/WlXWnalRgDmKRE029PXAKjm1owOJI0Pgv/pNYJYuoFXxFJWTqDB1/PSvoXjOAN/D3rQMG5bZAT0LAgfKsIxvLWJt/Z3LTKQTroRrppG9O6d4TQxSotPJsHIrA4cZWLAE79KJDQn7PcC9vD+cESSf460VohJ9P52qiUXKeIiwlBbQfWpVq0BXSJG1dVpU0KvnuQbyV3E7RUreQEtbmQBJZD76judAwHdQOpqX+krkz5hljNmkZY3mdoivUiqq3YUM+HdQ1twWQESCpP2iR+6xBA7MO1XkQb5i9qC4Zyq2HdRpnZsilozBYyltRsYiYGk1S8C5lbiOPV2Rba2kdcoLEsrxGaJU7nQEwQZjSfXmfk3wbpbDoUsxmItpmHXPqEZp66kCDpqDC5TwtnMz3GZnAKp5iQZGoOWAYOm3QnqKqU3FtyIT5xEKOU0i/i0yZfDdUB7rBdAok+QIUEnUnNoABVxxRoNk/1qj6qw/jQzguPWkceG63HAP6RlgIUWTKEmXa2NPLOkho0IJuJiVtntdtn/OB/GpxkpdGWMnCnphVbx3jtvC2wzySxyoixmYxMCdAANSToBUm0llnMZLF3AEkwKp8Zzbh7TAM51nUKSogZtx6dRpQFzDx+9eZWdwFV1iyIEr7rEEklmB1BgAgGImvO5cLwMwWYymYBKN9mwE5yPcGZiAVEjesu3xDH6Fle43HTP8A7Gi4bmbDvMXV8sSDoddiB1HqKsbGIVxKMGHdSCPwrEzig+Jt3LhP6jIB+87kELJbXw/EOaRtqRVr/wCs31JOHIF3Q++BOVwzo4IMjKYksQAVOnWUda8pSX7g9M8ek1e9YVwVYAg7g0P47APYOZSWt/iv+49a9+V+bLWNU5ZS4keJab3kJ220ZezD8KvSKenXGxCvKeChwePzDevbiHFLdi01284RFiWM6SYA01JnSKg8W4SbM3bU5N2Ufd9R6enSusHjFuLDAEHcEA/gay507HyWJ5B/hntUtXsQ1tbbKgjI5OrSY92PL16mjZTIBHxrA8FbA4g4GgF4gR2F1gK3qwPIPgK7dBJLBbbFRnhHpFIUjTA1Q+pWdU1deH60q7tYHEU9I0qiAxrl8OrHUA13lpi2ldWcgcqn3VAjrXrjMbbsWy9xgiKJJbb/AJPoN69LS5Vk/E1hvtK5y/TLy2kzJaticraFmO7EbwBAE67961tPV5ccvqTpq86aiG+P9s+FRitpLt2OoAVflOv4VAb252xBOGcA9c4n8FrJXtEZezAkTtCnKfifwj40168Ce50An6AfGr8mzDw+iXT6m6cv+1zBYplQs1h20AugBSdgA4OWT6xRZj8OXWV99DmQ/vCdD6ESp9GNfMC8LukE+E+kz5Wj1mBX0PyBj2ucPw/iNmuC2FfWW8pKjN1kqAdd6FJS6GfrtHHT4cHlMtSwv2Dl0zqV1GqkgqQR3BkH4UC8QxVzCjKXuWM7tcuFbZMCFAVHysrS0mV82o93WjYHwr3QJeP0uR/81H1U75qpfaRYJwqsokpcUx0PlYQfQnL+FRlUpyTxlmXJpRbZneKBMXGwzeG7MLVyUVmLKQWLKAY1JIBhhPmJgtpfBsUzYC0zksyuisSZMpiAhk9dt6zPhuCxd3Jh7hc2LeqtlJQKpkCTBgsCo02gyIE6Bwy/mwWIA/o8Q/4XVu/k012uM8NzXcN0W8RDGsh5l5q8bHYgeY28P9go0UZswztmJjV0IMz5U21Na5cOhr574TeW9ZxFstF64VuzcMgsG85M6e9mJ7FppbWNeXhjemS35Z52sdIdmPUL5HTNmM+YjzeRQAeg322qzw94LMMFyxoQILBijQJJ82WdIjfXeodnANaCM0BZzZbLMwLfeLNBGxGpJOggVItWmjM+RrYmMrOG0BLQOu59ZOprPm4vp0NuHqeSTh7ZZdC0ARmckurOCdzMCSmx1Ez68Wbt57xtgBcgBuzqJcBlAUCNdT8V30FWdq3bW06ojveUFldYaLjAvCk+UGYDTqQTOmglYzE/pFmFHg34zMAMpKpq091OgBOxI6TKu/np9f5K5WZlwiDhMPiMPibeJslH8IEXUClWuW9nXUnMRBI13iNKKrPtRz6phLxWCQxIAjLmBMAgAjYz17a0P4LGeIqETJAYHzKT1kE7gnKNJ0Jocx/DENq66hoV7qABv3ogZTAGriPSntLqZL0TEtXXCKczd8Fi1uoHWYM6EEEEHKwIOsggj5UL8XwBwtzOn6pj/wBLHp8D0+lWvJakYHDzqfDEnqTrJPrVrjMItxGRhIYQf+PWtSyCksGZF9zJMPyM36T4qvmDOXIiIls0bma1GyIAH86UJYZ2w95rTnVdj3B2PzH8aJ8NfzCsq7d0fYvcnJ5ZKmmpyaVUnB/nTU/yNKuYA5B0p4pTS60AKa82DboqsV6ExPwMGD8a6fapVhIHqdTTWmhvnz2IyfB4YfiCscplH/YfRviOjD1UkUK88ezW3xB1ui4bV1RlJjMrAaiRI69fw0FGGIwquIcBh2P5+h9aimzct/qz4i/sXD5uvuv1/wAU/EVrEYycXlGM8W9l+Iw1pmuMjIhGRlb9qEy5GAOpyxBOs/GqwXEwrZLK+cg5rzrpoRok6KJ66/E6Vu197WIU2bgIJ1KP5W0IIZe8GDmUmD1oB515AGHw13EYd3ZrahsryxIBhtQQdEJO3Slr652Pjoamm123izkALP6RdYEsSTuWmNew2iiXhBv279r9GJN0GG8hKsDCxmJURofLMQJ0yzQbcxOI2zXFbTKqyo10nKoG/wCdWNng965bN0QYbL1zg6SfNqIYgTMiJ2E0uqtklJvBqaiPmw2PC+JuGBtXbyXVxCsgLeScuZYggjLpowBG+256DvMvMOZrWFuowM/bQwVWZScoUzmgkK46Qyg7muvZkmMCv+k3C6QMoZs7K8mRmkj3YlZMGNjIqdz1wPxEF1NHSNe2vlP10M6QQTotaDW5NHlr4ODcU08fRit8IU2lBY6CVZWcZZGhALRoI3pcKtgYbFgspYlmYIZX9WqKwPUNknTY5l+6SaO1zrZBOe2zXSIKIqFhp51gtnILySI02OoqXgMbirty9cGHuWsPcsFCLoykMiuVdQQG1zBYAIO86a5miq1MJy83OPi/4OSsqeNv8BJzRx8YWyXEZjOUHbQZiYkTA2HUkDSZrGTzIwBW0qIN4tr92CbhciCRO5EAj3QN60v2kk/otlh73iKsn9llOcfMAeunpWT3+Fln+wAKg5oLQV1ErtBUkNvp6T5qa1EXL5DVMXtyiQvHrkAqqCJ1AXc6DVhOw3BEQdQD5esRji5Pgjw5zBGLEyBEFmYQGEgTO/zqqwnAsSwgWLiqB52KlR0zEOY10HqTm+cPiF/wy1vJm2QmSUERmgiM8Eb+gGnRWNXOC6MpLoF/DOYrD2FW6MjKNAQ6ssdmGo377noaj8V5vsm09u1euvdmFYIrAB/KwzQAQVJ9ZC9qC8V4rqWdmMKTvp5R0EAT9fjXkLZ0HpAGoO5k/TtNc/CwctzHJSljDWAnTjzXLalJtGzaLKJ0kD70bk2xosRruNxepZcWFtkBrpMlZURKPMxGzEGfQ0GYbXINI6x1EgxH3jl94kgESO1aNwbj+FfDBLiZTbOe4io5Uup95uhMwwDk7A9BS+pflpNRzz2Frlv4b7B1yxxa2mFRXMOuYFYYtAdoMAEwVKmdtau8FxO3dnw3DRuOonaQdaBcNjdC9qw32hV83k8+aPMxDTIk79AfQVK4bxG6l7PcQaKVC5wCQzA+U6joNCRJ61yvxbNmJpJfPkWemxH08lrzpw6bYvr71r3vVCdfodfrUXgnEMwAmiPCYxMRbJAJUyjBhB7MD9aAcIDYvvZP3GIE9Rup+YIrRvipR3RKF7B4jA08f+ajYO7K1JFZrXJM7zGlXMUqMsCp5m5gXB4c3nRnAZVhSAfMY66UOcN9qlu9cVDh7qAz5jlIGhImO+1T/aTglu4LI163ZHiIQ10kKSM3l0B1PT4Vk9vEXMLftw4cFQdDKEEECOmw33pqquMo89SxQzFtG+2bgfLGx/8ANWJqj5Yxfi21f90fjVzeeFJ3gE/QTTemjtiLyAPmbmbGjGPYwqyttULZVQtLjNJLNH+GB0M61e8q4++cyYplNyFddFDZTIacnlMMBt3E7iqLlrDy124SWa4+Ziepyj/n8ulWuNlWt3M2VbbBjsIzOiEz2yFwen0FaE4pRFK5uUm+wSYjCLcEOoYev5jsfUVFOGuJ7p8Vf2Lh83rD9dOjA/EV43uaMMgk3kjuJK/UCKrz7RcDP69fjBilvMh7obUJPsSbfDMLclPCCMVgoQUaCZMBTBEjdZHrrWZcV4Xewty5h7lwBbjsQ5a3lZbjas7ESnveaY9J0J1C5xvC3FBZhlPmVnV1X0ZXIAHxBrzxHL6FxdNm1iDpBuKhugDaHIhgOgbX96pVzqk8tKX9MrtjY44jJoDMXxPEWSLV26V8Pw7YOa4qk5Sk7jMplHBkk+YGCCKnM167bV7OIlgD5SzNauDtcQk+U7GNpOxovu27GKHh3FDEalHEOs6SBuO2YaetD3EuSjZDXcLcZSqyLULlIGsAKBBjTQa7HvV0ZRfUqlGa5TLjlLiwvWFOo8qsub3sje7mPVlIZGPUqT1FXGMWbbjurfkaEOTx/wDg271rzG2WEAHzooW26jvIQOI3IXuaMEuB0BUgqwkEbEEaH6VUy5PKM/5/xfjWcLhVOU3VF4tEwLaiPxb8B3qkwHBiogFW7yMvx1E/lRNxvgV3E4HB3LEeLZW2xB+8jIocDoSCAwB0JUUDf+4rpe8pi0VOW2CSsQSpLmC2aNdICxqG1qqzfhuPYcqvhXHDeGy544zrh8i+HbmApZyRM7nQaDTv8Kz1uEkuBmFwhQSdCwkkS2ugnTTtFEeH1X9ZmaPM2jH3S7xOjbiV38o1GgHNhQyLoyi2rFgFKlQANDKmCysSNDoDGp0yPPksrA5XYovPUg3eHBkAykKQ3m0jTynXbcmfUUNBCoCuyrPeQekR1BJzbfkAaNsFhLbFgoV1DeVRCgEpu4AkQNgJAY7dub3LyhoFoqWYZNJdgnvZ0lg2mYggKZg9DTFG55ynjqRv1keHxn5lFwLlu9fP2Vq4Qs+YoEtq20efdogEQ0GJmNTbgfL1+zlY2hnVShKlWkM2Ye9dUBV90R3nqaK7T2UtW2DC3bEBZICwQSoPeASd9TJPWuLvE7GZRnSV1Qk5VMgqch0DaaaSBNZtt07eMcHM56lGMTeHlVi2UgFFRUdR945bkSB0Ckz3MiphwV0gTd0IgsFAbtqO2usGaWOxSOCVdAU+0DKylpAaRlOqqSFE9Q0fHrEcathM2fdQYt+YjMuYe7IG41OnrWZdTOLXlpfQuTXRsIeV8YtseAVymSVaSfEOXO0zqrAdJIgSOwqOesP4eJtXRs65T8UOn4H8Km8rcKDXBfLghBCIrzlJBktB0JBiP+BXv7Q8POEDje3cVvkfIfzFesoU3QlZ1Mqzbue0fg1/Moq5DdaEeW8TKii202lIWLDBHrlX+TTU00qhu/3AFLzby6Mbhms5shkOrRMMJiR6gkVmJ9nWKFwBobLoCJiBIH51s/50nNWV2uCLFZJLaiJyzgjatBDuoAPyqJzRzI1l7di0ge7dkktOW2i+87AQW7BQRNXOB2b4/wABWec9uUxhuwSbYtkD9pXm2VXsc8EbDMBJAJIenOUaMx6kaYKc8MmYfhZCibl9tBoHa0pAAXUWoExrqSTp61zirBFp1Fy4FZfN4ruyx739IWK7bqQRGoO1S7fEbbJm8QLJ1MgMCvvSDrIOhEV5PzBZD5CczETAGg3G5j1+leH/ABetlZ1k/qPbK4rogexj4W+1uwxuOznyp4QJ7HXy5Y7zUu1y5hLQDW7az4gtP4hJGpyspzEjQkNpp5fjQ5gFNlbKraH61ka6beZlYkoVjQAQG37kdwSFeKXw+e7ZCqzXgjgE6u5kxqFfMo8pggftbj0eq8MnCKjRKT7tdsY+4rDWNw3S6P8Ar3J2IwKBYtFE/u2A0JAKwu4yk79p6xUzAc1Ph4tLYa7bR2Eo1sMFOtsKrMsamIMabbCvHDcaZzNjDX2jSSrddwIJHYz0psZhcZiAIwgGWJ8R8uYZ7dwgbFdUEb77VDwnTaqm5OyD2vq20vt/upTfdCcfS+fkW1rmq1ir1uz+jXiW8webXkjdpW7mX4jXpV5F23t9svbQXB8DorfPL8TVPytyd+i3DcLSTbyZZJyy2dobSRP7oonLAb6fGvTyxn0i8N2PUDXK3BxYuXhbvk2mZnXDsmVrRZszb+aO2gGvXerTCfZXDaPuNL2uw1l0+ROYehIHu0+NuYd4D3EBHukOFdf7JBkVUcR4kApC3VvZfOpA+0RlkySoyONwfd0zbzUSeMFzwFYw1odlA+mlUPM/JNvFN41oql/Yn7r5dIeNQRtmG3UHSJnK/M1m7h0Yt4RbMcl2UYS7CPMBPbSofNXLzXbtt7OGsuSR4l1mZXAkLoFIkZSSWJOiwATFSjNweYkLK42R2yXABY7l7EWjFyxcAHULmX/qWR9Y+FPhMOsCEDN8P+KLLfAhbIW5auozs3hpavu7ZEyhnZWcwATMK50KiAZjjEpZLeGLl8MZGQXMZaclRmgKbgBMa77a6g07+PljmKMv/iYKWYyZ4cLwN5tPDYDoFVtuvmaEB+JFDuM/SWvPZzsjJmACXPDKmAAAVEld518wIgidZXB+MXLFxxaxWJkZps4q3mJKiSAdFVo21G8mRVjex44iTdTDXrOItqCdFYMCTlB2LbbqCQJkHalnqFc8TWExtaZ0xzVy17lJ/wClXhM21bRoZvDbzPEuZaQdD1bcnSvEcs3GIOQW4XIFVkBGkAl1EkzJmM23qKLALisEa2+cjNGUny9WlZESQO+vSvG/jIztsiGCW0JOmYDcDKDrJ0Om+yc6NHU/VL7lqu1U+kSh/wDb7jUvbWArEquZ86qwJMiCpBgrsY1G0ePBbIRDKqyEBXlJUsD7xVBAIEAtB7dAKmYnGZtldkD5GykS25IU66QCc0RsBvpBDXbZZkUNaUBotktBcyodm2JHYHrtBFUa6NTr8vT4fuxjQuxz8y/K9kEfB8N4bgYa3Fw+dAhlNxm1iAhkBlJHcCcpJpzXZz4G+P6sn/p838KHeWL5Tw7t+5aQPmtqpUh2ZmAGWDBEgaiRp0JNFvGEnDXh3tP/AKTRpKpV14k+S6+anPK6GfcsX9BR5hm0rOOVLm1aJgz5fSlL16iKJeU+lKmpVRuj/mdGJpmpDakaEB42MeluQxaSZ0V26AfdB7VH4sli+oW7h7l0bj7JwRBBBDHKVMgHQ9KnYBvM4+B/MVNitinDrRW+GC2C5cs2sxXDXXzHNFw2o2AGmbWABq0n1q2w5uKIXDpbH9sD/QhqFzrg8Q+GZsNfay9sM8LAzgCcpMEjbSPnWCYvil7Eea7evXJ187sRr6HT8KYp06f6cIjKT6m2Ynhq27jO16zYDMWYG9oSxlveVTqfWrnh2Hbwx4V62U1IIUvJJJJzG4ZM9a+fuF2lFxQ8BCQG2EAsA5kRHlnWta5EtgY3GHDKUwflyL5smfYsk6AEA6DoV9KutrcOrKYSWcJBe+CuHe+49FW2P9SMa8MVZRFJuXrnlBY/aZTAEn3cvahP2j2nuX8Pb8S4tsqSwRmUHUrrB31Gpnr31obvJOGS2z3JgKfNduXIGkD7wkT0+lLNtdh2utTTecB7yzh/0jDi7eRh4hLW1a5dY+GT9nmzsfMV1MaairZODWRtat/9Kn8xWfezkTjXbDtcNgYcpdnMEFwXj4QVW2+xgiBs3rWmk1IoPBMMiCVVV+AAqEqnEGWH2IMqD/SkbMf6vsPvbnSJTEX9SYsjof6SOp/qx2+9p0jNaUAVnBLQayQQCPFvAg6g/b3N69jwa190G3/dsybdwpAPzFccC/VN/e3v+/crx5g5osYNA194nZVEuYBJIUawADrXDjeCQMHdX3bub+8QE/CUyn6zVZjuHO7BrlskxJ8NwwlfdKrcgoRrGQjU6zFVI9q2GmWS8qQSXIUwegCqxJnuPT1Ir7ntkttfNuzYa4sjLcLFRqBqVKSPNI+U1FtNEI2wfKYRYdLXhoMSxR0GjubisuaZHiXAJ6jU6ilxvllr9thYxBQOF8pVWtnLB0Ih1BgTlbXtVlwTjaYlJWVYaOjbqfyI9Rp+VSG4VaJkIFY7lJVvmVg0LDXBZnuZpiOC4nDQH0VZgls1nXsXlU+ZT515X8CP/wBi1CkaEAiQoBDDzZWMdTPWa0z/ANPce5eeJ1FwK4jtOjfjVc3BmScltAGksLLQCYO9q4DbM9TIPrS1mmUi1WYAMYeQoY2xl8uY2hlRF08ojKsySdTqflSu8JuWmUWUZrQhkK2rrpmIWdNTcUNJBO+g2GpwMBhYi9ZyFlIfMjKhkANqpKKdOjSBMGr3BtbyxayZR+xECdTtp612vTbAlZkpeE8pIlzx7zG9fmc5EKNTGVJIBgxP0jarHmC7lwl89rT/AOk1YTVBz5icmAv/ALyhB/jYL+RNM4SRUAPKvStHwWwrPuVbW1aFhF0Hesq/9RYiTNKu/Fpqowvclyc/z9KRFN/CnqOMgeOHeLonqI/j/CrKqrEyCG7EVaI8gEbHWtTSyzDBXIGPaRxw4bAXCph7kWU2kF5zET2QMflWH4LKOmm/4yYJnX5VqftjwjPbw5Huh2B7ZiFK/wCUPWd2cKApzyAQQPmI+dbenjiDkJ32Y4JPCeDrdTO7j1lmgaR90xPwoju37djDI1m7cs3grtbgMJNsSM4a66lWJPlI1kTlANQuX7edECASxYrsJnUR3gbjbaiLi/D2OGgJbfLaaZlWWVMFCdZ0MkiT868jqfGpwuVb9ydFT2Oa9gOxfGMRejxLuLuEd2t2gPhkOm3TsN6j3LDM6rnusTBAa47L5ZOY55CmJ18wABMADT2GDxbHKmGvsdpGGvAT8Wyj8Yq0wfs4xt8g3bdu2NNbxUkbbW7ZcT8WB9RXrpVUQWVJtmdXdq7JeqCS+Gf7NC5BtuMGDcbOzXLjZ/2gXMHYTpAmNYmrMt+kGP6Eb/1pB2H9X/q/s+9D4ZgybSWfEa5atrle4x810jcCPuDYnr7skAkg3tD5+If9HwzsiKYuOhylyAfJbedApADZZM6baHOlJRNqMXJ4PLmLjmNu8Tazh7cvblAhEoQQDmJMDIJVtepAM5a1jDZsi5yC0DMRoCY1/Gvnrlzi9/D4m3ctHQNBEgBl0LKTrmOWTl97Zt4rbrPMPjXUTDAXUgPeuZhkRWViiiJzXCQDl2CmSRKg11T3ZYShsfXJL4P+rb+9vf8Aeevn3nzmG7fx9138htk2razORULAiRoSTJMdSewNb1h+J2rIIu3ETNdu5cxAn7Qk7/EfWvnnmDBQ7hCPfYAaajOYIgmDGUyCfjVja6CepntSXuQbFzMMzO0jQAGWMjpMACOw6TpXNzhb6G25BkAgvv6AhQJ0Ok7xXIw58TOQXjQ77jUZte8H1EdqlX+Ji4C7DJsFVCIaGBObzCBI006E9jVDznCFYrDygj5B5i8LEYa5ddzbTMHIBOXMMkExmZRnVoJgQdzArWOJ+0vB2THiG4dBNoSsnYZyQk99dJExWK8GuOzZESNPMQZBGbMNBGvx/wB60LkTgQYjElBGaLcqrCM1wkCNFiVGYTqpG1Uyv8njA1RNz9KLqz7VrJMNZujWAVhhp66Ci3hfFbeIti5abMpJHqCNCCOhFUPEOX7N0zctobjSFdUIjSRngwYGnmoVfEHhuOy2GItXl8Q23kgspyEebbaATrGXWFqNWsUniRfJTr5m+DVIqLf4VacyyLP7Q0bT95YP41ItPIB7gH613WiTIP6Aw9y7cHo0OP8AMM3+agz2mYy4tm1Zcoc75pXMCQg6qSY1I61oNZNz3jvH4hkGq2VCf4j5n/MD5VCT4AncsWNBRxhxoKGuXsNAFFFvaayLXmRaj01pU+UetKq9vxA5jpSO9MaeaidK3i/GLFmPGvW7ZYaB2UTG8Tqdx9RUrgXE0u2/I6uBsVIIKnUEflWN+0viHj4y7B8uHC2R8ZLP/mzD/CKvPZdjCkkklQACPQgflWjTHy1ubO2Qwk/cuvadexJyoilcNoXuABvMTlUNrKgToe/XpWd3cCSDmuT28o36DfrtWoc48q4rFkm3dVrZAy22JUDSDoAVaTrJ119KGMN7NMaYDMgA7uDtqNQhPat2nyfL9fX9/uYt09VG38vO3vwn9Mi5HZbWYsXy3IFstqfKGZ9hIWCo21M7xIJblxrkpZt3XzaO4VgFAIJE3MoMgtABME6xuIvBvZbkZWu3oykGLUzIOb321j4AfEVoMV53VeD6e3VfiMvtwuFwaWntnGvY19ev2PKxcLLLKUPYkE/5SRUG9c8YlQYtDR2H340KL+7+03yHUjq85vEqpItjR2G7HYohGw6Mw+A1kip4xzC62owNtbjCApaFtBQD7moz7ACNNd4FaE7IVrM3gnGLk8IzPi3tCuYxmTObOGzZVtoq6opGXMTvMDy+7rEVU43hKowWxnNsqFacpYAMGywSC6sRsIiWmRv1wvAgYhv0iy9lQS8ZWCEs0BSRmyqDpIJYwAN6O7eOwttYN1WOUNkSV0IkfZWyGGk+/qI171ja7WOuS2RcvlyjZudCgo1RxLHLM4uWHCwyEbBU0CnJoQPeZ2JiANzrstHnslx7i/cskwpBuEKAUzRbjWPeAIUtOuUSJ2g47mXDNCpZLySASpjTqCpMDfUsP9pfs9tXWxr3LaFEkq5OYwnkOVi2ZTO4ytOo1gGpaS6cpLdBozLNLKtbmXnOV/NbNtWAdbrsYRmuAMSFKxpEjUGZHTSs5xOJm4yi34pYFRoc0iYAMTm9JOx161sOO5ZtYoXM+ZXFwhbiGHABzQD21P1MRWe4rlwG+9pb2YWXADoFLFlhmDBy8EExp1k+lNalOD3y6CNlak8sFr3BjfYstu5buaSMnlmYaS0KOpiT8BM1XYvl66ufOtyQC05SRljeQTGk/wAxWhcWsW7ahQyo3lHgWi2REBOYlpBFzeGAEERB1aqW4qDKFVQqiEETl0geY+Zj6nvTnh9Fmpjuj+n3wIay2jTLl8+yBbCWhlAM5JBIIKjU7kkaEa6a0fcI9peHtWrdq6L+ZYBdFQLAcsI1By/IGKHuI+a26jX9reF6gn9mN9e1V+H4I7bgARoTBkESDA1iPSjXaSit4nLJo+B+TdVO26Wx54z3XwNfXnzBkFvHUKO4YMe4C5cxM6aA9KzzjXHRicWtwlVRIRBfcBmAJMsNNCWiOg3O9RcDwHdczMQSTkMbnuJjoNZOm00OYxAbjgnNDmDI13j3dNu2mlZWmprlOWxsd0+nevslVGWIrlfE+nOH31a2pRg6wAGBBBjQ6qSJn1qVWRexG3dD34zfo+Ud8viZp8vTNlmY/dnpWuVtIjqKPIsdec4IXG+KLhrFy82yKSB3Oyj5mBWPcDstcuF31ZmLMe5Jkn60Q+0zjfi3UwqHRCHux+191fkDPxI7UuW+GwBpS18sIqQVcIw8L8qthXhh0hakVlSeWWCmlT5T2/GlUdr9gORTzSNKa6gMg5s9nt+1ne2z3w9zOVVdZYkydTt3qb7NcBdBcMCBAmRqNNvltWolJ+lcWsOq7ADvV6veMNFkrHKKTPHhOLg+E3T3D6dvl+Xwq2FUOOwx3G41BHSp3C+J+ICDo6+8P4j0p3T2qS2vqLtFhNV9y4bxKoSLY0dx94jQoh/AsNthrOVXbpusUQkIDFxx17oh7926bDXVZqWgoAAAA0AGwA2ApsiZtzT7RhauNhrdtBaB8BmZipzE+GQmkBRqJJ6HauhxcIChfxHBdmByrcRczEAoSGhfdGnTpQtjuSMbZxd27duonis0Xi4BIJJbJHnBy6bADqdBUHE8Nv4I/pa4QWEBUAtiGcXADBUzcHi+J5mPlgiDHWlNTpYahcvoPxkoY2JdPfkI89y6WLBMqAkq48sLMyYkge9MEae71A5fxKOAcmVF1JOXM2uUBFykKxEEnWAIGm1taxVs2Lb57gGIZl8JQQ6LOTKiGblwbgtO8QdCALYq4qXXRQxCMcmfysQIBzAbNMyPQGk6tO4PY+pq6d03Tw8pvoTM6KikHykeUDfTTWDpB71o3snjw7jlipvEMqNvFuUZh0PmJBjaATvWX8S4grqqohtoNWk5iTuI67/nR77LcZZt+HbvErdul3wylmKsrFpcD3VJAIHUgEzrAarplBqS+/sS8V3KiKl1z0DXiGCW7YxKuXWLjsr2wTcRgqsr28uuYb6eo61l9zFYjCXZvEZ31W5kVxdWBDrcVQSCIOpY7TrrWt4bbE+TP9o3k0832aeXzaa7a6VlPPXMd8u2EjIoKs9keG2UKA9tA1tFgAFTlk7HUjSmLa1ZHazy0oSnxDOfgVmO4o1654pdSYVYGb3VGgOYAZi2vzOlevB7QxF4WznQEMSwyz5YBA1MGSBMd664TwsXUWUwuYiAXY+IDqVDqH0H7xEfvdatLNtLGIBti22SLd02jJ82Uy4DMBLZgveAu8zG7VainSyrqeMJ4M7/AI7fb5tq79zyxXKD37l0WLjJbtsttUJIWfvnQx5ZB2kmdiBUuzwNcNatrea5DZ1KhQ0Mp6ELOQrmYSCdtdaL8DhQgaPvMWPxO9VHGsQvipBXSWkMupaLS7n1I0mvD6PX3ajURqfMc/0by01aW5oFMZy0MSSfEu21WALTAAiJ8xXRQT8D8e0fhnItxcULdtRcV7TsxKSFGVlXONRmFwKV13HpRtieCjDhbmKa74jAgJYttcAC6kMYy9SZb5EwZ8eT+O4vEYkraspaw4M3HuK7OQsBVzZgpYjSAAFg6d/aVVSjx2GoXba5eWl0x2CHk/ly5hh5iETKALSkMA0yWnKPgBruZO0SubuZlwdgtvcby2l7t3P7o3P061P4vxe3hrLXbphV+pPQAdSax/HY+7j8Qb1zQbIvRV6D49Sepq5JVxwZjbbyxcEwLXHLuSzMczE7kkyT9a0bhGDygVU8B4VlAkUWWbUD+fhWbfZkmkeqCkNvSnNKlyR1JpVz86VcAanil/P0pRrQgEKaKRroV1c8AedxJqox+DIOZCVOuqmN5B1GtXQFed23NSi2uQOOC8RR1CABGURk6QP2fSrOhXiHDzOZSQQZBGhFSeH8yQQmI0PR/un+12+O3wrTqvU+GVtHvzHy4mJRpUG4FIQl7iDXYMUIJWdY1rPOI8NF7FW7eNRSLUWkQOsqpUPmCoApy7k6KoGoMaa4rAiRqDtULi3DBftlJyk5SGAB91g4BHVZGo6ianZBv1R6/wAnE8MzLC8hhG8S0zuwkrdfyNschtqHEEMc0sRMCABv4cY9n6lHvriraIp85xUo6N2dvNmBBGvUEHXcnQ4DigzHxbbAmRIcQOumv5/Slxf2e4fFYZbF43DD+KXVocvGUknUHy6QQYAEbUjpVrJzl+JSx2wXWSUmpJvKMdx3BWtvZa0bePRyWdcIWYAKQuVyoLrJJE5RsdZrVuWOUHXE/pt1sue0AmHKJNgEaWlYaBUkqMoE9fWj417FxNg4C+2F8KQZLMxJbMXBBBL9NdICitNtKQoBMkCJO59dK1Ttmpts/XLPbkh8M9+//e//AF2zQpz9xvCYdh+kYVbuf+kcZRmC+VUcIWZyBGmg0kjSirhf6zEf3w/7Nmn4pwKxicnj2luhDmUOJAJ0Omx+BrgvlrlGH4Xi+Hxl5bK4XwCzQhW49yfNOucxETt1B11FaBZ5fIQ21vuLLa5EFpQTs2bJbBfYakzpV+vIuEVs1q0LL/tWoDHUnWQZMk6nX1qVhuWbKCIY/wBp36ksdAQu5PSsbW6TV3T/ACrNq+pdC14/MeQVuYK3mKteVspAZXCs2YwyDvEawP8AcVKscMus63E8bye6r27SpMGCAwBG+/8AxRfh8DbtgBEVANgqgR9BXrFU6fwVVyU5WNteySJSvzxghcJw11FPjXPEcknQKFUdFEKJ03JG9Pxbi9rDWzcvMFUfUnso3Jqn5m56s4SUH2t7pbU7f2z934b+lZvi71/G3fEvmf2VHuqOyjp8dzW5lRWCg9ONcZu8QvBmlban7O30A7nux7/KiDgPA4jSqrg2MwocJ41vNMb6T2B2mtD4fhlyyIIjpSN1rLNrXU9cJhco2+lSzTLSIpJtnR/4U3508UoowB1m9KVc/wA9KVGWA29PSjpSrnzAQpqVOOtd6gI0gKVI1zHcDi4k1V47hgbpVvNMy1JPuAGPxRsG0C6ig6+HcYQZ7AmR8RV9w3nazcgXPsz3JlD8GH8YrOPaPy14V58S75xeJCrlPlhQACZ20qDyHZa4wTdYnvEmtGubUc5ydlWtqkbpavKwlSGHcEEfUV6VnLcJuWjNp2Q/ukj69K9rfM2MtblLg/eWD9Viro3xZVg0ClQQntEce/h/mj/wK17r7SbX3rN4fAIf/lVm+JEIOGD7TE/3w/7FmrCgbD+0OyrXW8K8c7BgIToioZ83da5u+1Afcwzn+06j8ga7uR3Ad001mmJ9oeMf9Xbt2/WGY/iQPwqmxV3F4n9deuMD92YX/pWBUXZFBg0XjHPGFw8hrgd/2LUM3zjQfM0C8Y54xWK8toeBbP7J85+LdPlFeOC5Y9KIMDy6B0peeoSO4BfhnLpJkiaKbXLOa06A5SylQY2zCJ/Gr7DcMCjapGMzJadkTOyoxRP2mCyF+sClJ3OTJpcmE8xcE/Rbow+cOw1JAiM2oB1PTWPhWs+z13OGl51JyzvFZPewmJF5nvWXa4zFnmATJk7TE6fLStr5axCtZXIpUDSCIqy5+hDF7fCf+ZbUiKXypjST4RQOab1pwf5/Gmo7gd+H60q5+tKpZXt/IDU9MDT1FYAUUgaU0oruPYBUwNOf/FKuAI0ppRSIrvIGO883cVaxuIDm81m6D4YlzbhlA0E5RBB06Gl7MsK4xGxAjWfwrXL+ES4IcBh6154Th1u17ihfgKvVy2YLZWboqODt8KDUO9wwHpVlTntVCkVFBf4GD0FRLnLo7UU0xTWp+YzmASPLY7V0nLg7UVC2PnXXh1JWSDANWuX1HSplngyirkgU4FRc22GCFbwMdKkrajpXpTTUG/idHilm70iKU0MDxbCqdSoP0r0S2AIAj0FdTTUZ+ID0mpD40po4ATGlSpo/80dWB1HpSp5/nWmrmYgf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7" name="Picture 3" descr="C:\Users\Luda\Documents\Food circl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556792"/>
            <a:ext cx="5715000" cy="501774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162467"/>
          </a:xfrm>
        </p:spPr>
        <p:txBody>
          <a:bodyPr>
            <a:normAutofit fontScale="25000" lnSpcReduction="20000"/>
          </a:bodyPr>
          <a:lstStyle/>
          <a:p>
            <a:r>
              <a:rPr lang="en-US" sz="9600" b="1" dirty="0" smtClean="0"/>
              <a:t>With a healthy </a:t>
            </a:r>
            <a:r>
              <a:rPr lang="en-US" sz="9600" b="1" dirty="0" smtClean="0"/>
              <a:t>diet </a:t>
            </a:r>
            <a:r>
              <a:rPr lang="en-US" sz="9600" b="1" dirty="0" smtClean="0"/>
              <a:t>it is important what we eat and drink.</a:t>
            </a:r>
            <a:endParaRPr lang="cs-CZ" sz="9600" b="1" dirty="0" smtClean="0"/>
          </a:p>
          <a:p>
            <a:endParaRPr lang="cs-CZ" sz="9600" b="1" dirty="0" smtClean="0"/>
          </a:p>
          <a:p>
            <a:r>
              <a:rPr lang="cs-CZ" sz="9600" b="1" dirty="0" err="1" smtClean="0"/>
              <a:t>According</a:t>
            </a:r>
            <a:r>
              <a:rPr lang="cs-CZ" sz="9600" b="1" dirty="0" smtClean="0"/>
              <a:t> to </a:t>
            </a:r>
            <a:r>
              <a:rPr lang="cs-CZ" sz="9600" b="1" dirty="0" err="1" smtClean="0"/>
              <a:t>the</a:t>
            </a:r>
            <a:r>
              <a:rPr lang="cs-CZ" sz="9600" b="1" dirty="0" smtClean="0"/>
              <a:t> </a:t>
            </a:r>
            <a:r>
              <a:rPr lang="cs-CZ" sz="9600" b="1" dirty="0" err="1" smtClean="0"/>
              <a:t>nutrition</a:t>
            </a:r>
            <a:r>
              <a:rPr lang="cs-CZ" sz="9600" b="1" dirty="0" smtClean="0"/>
              <a:t> </a:t>
            </a:r>
            <a:r>
              <a:rPr lang="cs-CZ" sz="9600" b="1" dirty="0" err="1" smtClean="0"/>
              <a:t>circle</a:t>
            </a:r>
            <a:r>
              <a:rPr lang="cs-CZ" sz="9600" b="1" dirty="0" smtClean="0"/>
              <a:t> </a:t>
            </a:r>
            <a:r>
              <a:rPr lang="cs-CZ" sz="9600" b="1" dirty="0" err="1" smtClean="0"/>
              <a:t>food</a:t>
            </a:r>
            <a:r>
              <a:rPr lang="cs-CZ" sz="9600" b="1" dirty="0" smtClean="0"/>
              <a:t> </a:t>
            </a:r>
            <a:r>
              <a:rPr lang="cs-CZ" sz="9600" b="1" dirty="0" err="1" smtClean="0"/>
              <a:t>is</a:t>
            </a:r>
            <a:r>
              <a:rPr lang="cs-CZ" sz="9600" b="1" dirty="0" smtClean="0"/>
              <a:t> </a:t>
            </a:r>
            <a:r>
              <a:rPr lang="cs-CZ" sz="9600" b="1" dirty="0" err="1" smtClean="0"/>
              <a:t>divided</a:t>
            </a:r>
            <a:r>
              <a:rPr lang="cs-CZ" sz="9600" b="1" dirty="0" smtClean="0"/>
              <a:t> </a:t>
            </a:r>
            <a:r>
              <a:rPr lang="cs-CZ" sz="9600" b="1" dirty="0" err="1" smtClean="0"/>
              <a:t>into</a:t>
            </a:r>
            <a:r>
              <a:rPr lang="cs-CZ" sz="9600" b="1" dirty="0" smtClean="0"/>
              <a:t> </a:t>
            </a:r>
            <a:r>
              <a:rPr lang="cs-CZ" sz="9600" b="1" dirty="0" err="1" smtClean="0"/>
              <a:t>seven</a:t>
            </a:r>
            <a:r>
              <a:rPr lang="cs-CZ" sz="9600" b="1" dirty="0" smtClean="0"/>
              <a:t> </a:t>
            </a:r>
            <a:r>
              <a:rPr lang="cs-CZ" sz="9600" b="1" dirty="0" err="1" smtClean="0"/>
              <a:t>groups</a:t>
            </a:r>
            <a:r>
              <a:rPr lang="cs-CZ" sz="9600" b="1" dirty="0" smtClean="0"/>
              <a:t>.</a:t>
            </a:r>
            <a:r>
              <a:rPr lang="en-US" sz="9600" b="1" dirty="0" smtClean="0"/>
              <a:t/>
            </a:r>
            <a:br>
              <a:rPr lang="en-US" sz="9600" b="1" dirty="0" smtClean="0"/>
            </a:br>
            <a:endParaRPr lang="cs-CZ" sz="9600" b="1" dirty="0" smtClean="0"/>
          </a:p>
          <a:p>
            <a:endParaRPr lang="cs-CZ" sz="9600" b="1" dirty="0" smtClean="0"/>
          </a:p>
          <a:p>
            <a:r>
              <a:rPr lang="en-US" sz="9600" b="1" dirty="0" smtClean="0"/>
              <a:t>Each group contains </a:t>
            </a:r>
            <a:r>
              <a:rPr lang="cs-CZ" sz="9600" b="1" dirty="0" err="1" smtClean="0"/>
              <a:t>important</a:t>
            </a:r>
            <a:r>
              <a:rPr lang="cs-CZ" sz="9600" b="1" dirty="0" smtClean="0"/>
              <a:t> </a:t>
            </a:r>
            <a:r>
              <a:rPr lang="cs-CZ" sz="9600" b="1" dirty="0" err="1" smtClean="0"/>
              <a:t>materials</a:t>
            </a:r>
            <a:r>
              <a:rPr lang="cs-CZ" sz="9600" b="1" dirty="0" smtClean="0"/>
              <a:t> </a:t>
            </a:r>
            <a:r>
              <a:rPr lang="cs-CZ" sz="9600" b="1" dirty="0" err="1" smtClean="0"/>
              <a:t>for</a:t>
            </a:r>
            <a:r>
              <a:rPr lang="cs-CZ" sz="9600" b="1" dirty="0" smtClean="0"/>
              <a:t> </a:t>
            </a:r>
            <a:r>
              <a:rPr lang="cs-CZ" sz="9600" b="1" dirty="0" err="1" smtClean="0"/>
              <a:t>human</a:t>
            </a:r>
            <a:r>
              <a:rPr lang="cs-CZ" sz="9600" b="1" dirty="0" smtClean="0"/>
              <a:t> </a:t>
            </a:r>
            <a:r>
              <a:rPr lang="cs-CZ" sz="9600" b="1" dirty="0" err="1" smtClean="0"/>
              <a:t>life</a:t>
            </a:r>
            <a:r>
              <a:rPr lang="cs-CZ" sz="9600" b="1" dirty="0" smtClean="0"/>
              <a:t>. </a:t>
            </a:r>
          </a:p>
          <a:p>
            <a:endParaRPr lang="cs-CZ" sz="9600" b="1" dirty="0" smtClean="0"/>
          </a:p>
          <a:p>
            <a:r>
              <a:rPr lang="en-US" sz="9600" b="1" dirty="0" smtClean="0"/>
              <a:t/>
            </a:r>
            <a:br>
              <a:rPr lang="en-US" sz="9600" b="1" dirty="0" smtClean="0"/>
            </a:br>
            <a:r>
              <a:rPr lang="en-US" sz="9600" b="1" dirty="0" smtClean="0"/>
              <a:t>Your daily diet is varied and healthy if it contains foods from all seven groups!</a:t>
            </a:r>
          </a:p>
          <a:p>
            <a:pPr>
              <a:buNone/>
            </a:pPr>
            <a:r>
              <a:rPr lang="en-US" sz="9600" b="1" dirty="0" smtClean="0"/>
              <a:t/>
            </a:r>
            <a:br>
              <a:rPr lang="en-US" sz="9600" b="1" dirty="0" smtClean="0"/>
            </a:br>
            <a:endParaRPr lang="en-US" sz="9600" b="1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!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dirty="0" smtClean="0">
                <a:latin typeface="Berlin Sans FB Demi" pitchFamily="34" charset="0"/>
              </a:rPr>
              <a:t>      </a:t>
            </a:r>
            <a:r>
              <a:rPr lang="cs-CZ" sz="5400" dirty="0" err="1" smtClean="0">
                <a:latin typeface="Rockwell Extra Bold" pitchFamily="18" charset="0"/>
              </a:rPr>
              <a:t>Nutrition</a:t>
            </a:r>
            <a:r>
              <a:rPr lang="cs-CZ" sz="5400" dirty="0" smtClean="0">
                <a:latin typeface="Rockwell Extra Bold" pitchFamily="18" charset="0"/>
              </a:rPr>
              <a:t> </a:t>
            </a:r>
            <a:r>
              <a:rPr lang="cs-CZ" sz="5400" dirty="0" err="1" smtClean="0">
                <a:latin typeface="Rockwell Extra Bold" pitchFamily="18" charset="0"/>
              </a:rPr>
              <a:t>circle</a:t>
            </a:r>
            <a:endParaRPr lang="cs-CZ" sz="4800" dirty="0">
              <a:latin typeface="Rockwell Extra Bold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484784"/>
            <a:ext cx="8496944" cy="5373216"/>
          </a:xfrm>
        </p:spPr>
        <p:txBody>
          <a:bodyPr>
            <a:normAutofit fontScale="25000" lnSpcReduction="20000"/>
          </a:bodyPr>
          <a:lstStyle/>
          <a:p>
            <a:r>
              <a:rPr lang="cs-CZ" sz="9600" b="1" dirty="0" smtClean="0"/>
              <a:t>1.</a:t>
            </a:r>
            <a:r>
              <a:rPr lang="en-US" sz="9600" b="1" dirty="0" smtClean="0"/>
              <a:t> Milk and dairy products (calcium and protein)</a:t>
            </a:r>
            <a:endParaRPr lang="cs-CZ" sz="9600" b="1" dirty="0" smtClean="0"/>
          </a:p>
          <a:p>
            <a:endParaRPr lang="cs-CZ" sz="7200" b="1" dirty="0" smtClean="0"/>
          </a:p>
          <a:p>
            <a:endParaRPr lang="cs-CZ" sz="7200" b="1" dirty="0" smtClean="0"/>
          </a:p>
          <a:p>
            <a:r>
              <a:rPr lang="cs-CZ" sz="9600" b="1" dirty="0" smtClean="0"/>
              <a:t>2.  </a:t>
            </a:r>
            <a:r>
              <a:rPr lang="en-US" sz="9600" b="1" dirty="0" smtClean="0"/>
              <a:t>Meat, fish, eggs (protein, fat, minerals and vitamins) </a:t>
            </a:r>
            <a:endParaRPr lang="cs-CZ" sz="9600" b="1" dirty="0" smtClean="0"/>
          </a:p>
          <a:p>
            <a:endParaRPr lang="cs-CZ" sz="9600" b="1" dirty="0" smtClean="0"/>
          </a:p>
          <a:p>
            <a:r>
              <a:rPr lang="cs-CZ" sz="9600" b="1" dirty="0" smtClean="0"/>
              <a:t>3. Pulse, </a:t>
            </a:r>
            <a:r>
              <a:rPr lang="cs-CZ" sz="9600" b="1" dirty="0" err="1" smtClean="0"/>
              <a:t>nuts</a:t>
            </a:r>
            <a:r>
              <a:rPr lang="cs-CZ" sz="9600" b="1" dirty="0" smtClean="0"/>
              <a:t>, </a:t>
            </a:r>
            <a:r>
              <a:rPr lang="cs-CZ" sz="9600" b="1" dirty="0" err="1" smtClean="0"/>
              <a:t>potatoes</a:t>
            </a:r>
            <a:r>
              <a:rPr lang="en-US" sz="7200" b="1" dirty="0" smtClean="0"/>
              <a:t> </a:t>
            </a:r>
            <a:r>
              <a:rPr lang="en-US" sz="9600" b="1" dirty="0" smtClean="0"/>
              <a:t>(roughage)</a:t>
            </a:r>
            <a:endParaRPr lang="cs-CZ" sz="9600" b="1" dirty="0" smtClean="0"/>
          </a:p>
          <a:p>
            <a:endParaRPr lang="cs-CZ" sz="9600" b="1" dirty="0" smtClean="0"/>
          </a:p>
          <a:p>
            <a:r>
              <a:rPr lang="cs-CZ" sz="9600" b="1" dirty="0" smtClean="0"/>
              <a:t>4. </a:t>
            </a:r>
            <a:r>
              <a:rPr lang="en-US" sz="9600" b="1" dirty="0" smtClean="0"/>
              <a:t>Vegetables (vitamins and minerals) </a:t>
            </a:r>
            <a:endParaRPr lang="cs-CZ" sz="9600" b="1" dirty="0" smtClean="0"/>
          </a:p>
          <a:p>
            <a:endParaRPr lang="cs-CZ" sz="9600" b="1" dirty="0" smtClean="0"/>
          </a:p>
          <a:p>
            <a:r>
              <a:rPr lang="cs-CZ" sz="9600" b="1" dirty="0" smtClean="0"/>
              <a:t>5. F</a:t>
            </a:r>
            <a:r>
              <a:rPr lang="en-US" sz="9600" b="1" dirty="0" err="1" smtClean="0"/>
              <a:t>ruit</a:t>
            </a:r>
            <a:r>
              <a:rPr lang="en-US" sz="9600" b="1" dirty="0" smtClean="0"/>
              <a:t> (vitamins and minerals) </a:t>
            </a:r>
            <a:endParaRPr lang="cs-CZ" sz="9600" b="1" dirty="0" smtClean="0"/>
          </a:p>
          <a:p>
            <a:endParaRPr lang="cs-CZ" sz="9600" b="1" dirty="0" smtClean="0"/>
          </a:p>
          <a:p>
            <a:r>
              <a:rPr lang="cs-CZ" sz="9600" b="1" dirty="0" smtClean="0"/>
              <a:t>6. </a:t>
            </a:r>
            <a:r>
              <a:rPr lang="en-US" sz="9600" b="1" dirty="0" smtClean="0"/>
              <a:t>Bread, cereal</a:t>
            </a:r>
            <a:r>
              <a:rPr lang="cs-CZ" sz="9600" b="1" dirty="0" smtClean="0"/>
              <a:t>s</a:t>
            </a:r>
            <a:r>
              <a:rPr lang="en-US" sz="9600" b="1" dirty="0" smtClean="0"/>
              <a:t>, rice, pasta</a:t>
            </a:r>
            <a:endParaRPr lang="cs-CZ" sz="9600" b="1" dirty="0" smtClean="0"/>
          </a:p>
          <a:p>
            <a:pPr>
              <a:buNone/>
            </a:pPr>
            <a:endParaRPr lang="cs-CZ" sz="9600" b="1" dirty="0" smtClean="0"/>
          </a:p>
          <a:p>
            <a:r>
              <a:rPr lang="cs-CZ" sz="9600" b="1" dirty="0" smtClean="0"/>
              <a:t>7. </a:t>
            </a:r>
            <a:r>
              <a:rPr lang="en-US" sz="9600" b="1" dirty="0" smtClean="0"/>
              <a:t>Fats and oils (fatty acid and vitamins) </a:t>
            </a:r>
            <a:br>
              <a:rPr lang="en-US" sz="9600" b="1" dirty="0" smtClean="0"/>
            </a:br>
            <a:r>
              <a:rPr lang="en-US" sz="9600" b="1" dirty="0" smtClean="0"/>
              <a:t/>
            </a:r>
            <a:br>
              <a:rPr lang="en-US" sz="9600" b="1" dirty="0" smtClean="0"/>
            </a:br>
            <a:r>
              <a:rPr lang="en-US" sz="9600" b="1" dirty="0" smtClean="0"/>
              <a:t>  </a:t>
            </a:r>
            <a:br>
              <a:rPr lang="en-US" sz="9600" b="1" dirty="0" smtClean="0"/>
            </a:br>
            <a:r>
              <a:rPr lang="en-US" sz="9600" b="1" dirty="0" smtClean="0"/>
              <a:t>  </a:t>
            </a:r>
            <a:r>
              <a:rPr lang="en-US" dirty="0" smtClean="0"/>
              <a:t/>
            </a:r>
            <a:br>
              <a:rPr lang="en-US" dirty="0" smtClean="0"/>
            </a:b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/>
          <a:lstStyle/>
          <a:p>
            <a:r>
              <a:rPr lang="cs-CZ" sz="4400" dirty="0" smtClean="0">
                <a:latin typeface="Rockwell Extra Bold" pitchFamily="18" charset="0"/>
              </a:rPr>
              <a:t>        </a:t>
            </a:r>
            <a:r>
              <a:rPr lang="cs-CZ" sz="4400" dirty="0" err="1" smtClean="0">
                <a:latin typeface="Rockwell Extra Bold" pitchFamily="18" charset="0"/>
              </a:rPr>
              <a:t>Nutrition</a:t>
            </a:r>
            <a:r>
              <a:rPr lang="cs-CZ" sz="4400" dirty="0" smtClean="0">
                <a:latin typeface="Rockwell Extra Bold" pitchFamily="18" charset="0"/>
              </a:rPr>
              <a:t> </a:t>
            </a:r>
            <a:r>
              <a:rPr lang="cs-CZ" sz="4400" dirty="0" err="1" smtClean="0">
                <a:latin typeface="Rockwell Extra Bold" pitchFamily="18" charset="0"/>
              </a:rPr>
              <a:t>circle</a:t>
            </a:r>
            <a:endParaRPr lang="cs-CZ" sz="4400" dirty="0"/>
          </a:p>
        </p:txBody>
      </p:sp>
      <p:pic>
        <p:nvPicPr>
          <p:cNvPr id="7170" name="Picture 2" descr="C:\Users\Luda\AppData\Local\Microsoft\Windows\Temporary Internet Files\Content.IE5\517NR6TP\MC9004405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2852936"/>
            <a:ext cx="2160240" cy="2304256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1. </a:t>
            </a:r>
            <a:r>
              <a:rPr lang="cs-CZ" b="1" dirty="0" err="1" smtClean="0"/>
              <a:t>Eat</a:t>
            </a:r>
            <a:r>
              <a:rPr lang="cs-CZ" b="1" dirty="0" smtClean="0"/>
              <a:t> as much </a:t>
            </a:r>
            <a:r>
              <a:rPr lang="cs-CZ" b="1" dirty="0" err="1" smtClean="0"/>
              <a:t>fruit</a:t>
            </a:r>
            <a:r>
              <a:rPr lang="cs-CZ" b="1" dirty="0" smtClean="0"/>
              <a:t> </a:t>
            </a:r>
            <a:r>
              <a:rPr lang="cs-CZ" b="1" dirty="0" err="1" smtClean="0"/>
              <a:t>and</a:t>
            </a:r>
            <a:r>
              <a:rPr lang="cs-CZ" b="1" dirty="0" smtClean="0"/>
              <a:t> </a:t>
            </a:r>
            <a:r>
              <a:rPr lang="cs-CZ" b="1" dirty="0" err="1" smtClean="0"/>
              <a:t>vegetables</a:t>
            </a:r>
            <a:r>
              <a:rPr lang="cs-CZ" b="1" dirty="0" smtClean="0"/>
              <a:t> as </a:t>
            </a:r>
            <a:r>
              <a:rPr lang="cs-CZ" b="1" dirty="0" err="1" smtClean="0"/>
              <a:t>possible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2. </a:t>
            </a:r>
            <a:r>
              <a:rPr lang="cs-CZ" b="1" dirty="0" err="1" smtClean="0"/>
              <a:t>Avoid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three</a:t>
            </a:r>
            <a:r>
              <a:rPr lang="cs-CZ" b="1" dirty="0" smtClean="0"/>
              <a:t> „</a:t>
            </a:r>
            <a:r>
              <a:rPr lang="cs-CZ" b="1" dirty="0" err="1" smtClean="0"/>
              <a:t>white</a:t>
            </a:r>
            <a:r>
              <a:rPr lang="cs-CZ" b="1" dirty="0" smtClean="0"/>
              <a:t> </a:t>
            </a:r>
            <a:r>
              <a:rPr lang="cs-CZ" b="1" dirty="0" err="1" smtClean="0"/>
              <a:t>killers</a:t>
            </a:r>
            <a:r>
              <a:rPr lang="cs-CZ" b="1" dirty="0" smtClean="0"/>
              <a:t>“: </a:t>
            </a:r>
            <a:r>
              <a:rPr lang="cs-CZ" b="1" dirty="0" err="1" smtClean="0"/>
              <a:t>white</a:t>
            </a:r>
            <a:r>
              <a:rPr lang="cs-CZ" b="1" dirty="0" smtClean="0"/>
              <a:t> </a:t>
            </a:r>
            <a:r>
              <a:rPr lang="cs-CZ" b="1" dirty="0" err="1" smtClean="0"/>
              <a:t>sugar</a:t>
            </a:r>
            <a:r>
              <a:rPr lang="cs-CZ" b="1" dirty="0" smtClean="0"/>
              <a:t>, </a:t>
            </a:r>
            <a:r>
              <a:rPr lang="cs-CZ" b="1" dirty="0" err="1" smtClean="0"/>
              <a:t>white</a:t>
            </a:r>
            <a:r>
              <a:rPr lang="cs-CZ" b="1" dirty="0" smtClean="0"/>
              <a:t> </a:t>
            </a:r>
            <a:r>
              <a:rPr lang="cs-CZ" b="1" dirty="0" err="1" smtClean="0"/>
              <a:t>flour</a:t>
            </a:r>
            <a:r>
              <a:rPr lang="cs-CZ" b="1" dirty="0" smtClean="0"/>
              <a:t> </a:t>
            </a:r>
            <a:r>
              <a:rPr lang="cs-CZ" b="1" dirty="0" err="1" smtClean="0"/>
              <a:t>and</a:t>
            </a:r>
            <a:r>
              <a:rPr lang="cs-CZ" b="1" dirty="0" smtClean="0"/>
              <a:t> salt.</a:t>
            </a:r>
          </a:p>
          <a:p>
            <a:r>
              <a:rPr lang="cs-CZ" b="1" dirty="0" smtClean="0"/>
              <a:t>3. </a:t>
            </a:r>
            <a:r>
              <a:rPr lang="cs-CZ" b="1" dirty="0" err="1" smtClean="0"/>
              <a:t>Avoid</a:t>
            </a:r>
            <a:r>
              <a:rPr lang="cs-CZ" b="1" dirty="0" smtClean="0"/>
              <a:t> </a:t>
            </a:r>
            <a:r>
              <a:rPr lang="cs-CZ" b="1" dirty="0" err="1" smtClean="0"/>
              <a:t>chemicals</a:t>
            </a:r>
            <a:r>
              <a:rPr lang="cs-CZ" b="1" dirty="0" smtClean="0"/>
              <a:t> such as </a:t>
            </a:r>
            <a:r>
              <a:rPr lang="cs-CZ" b="1" dirty="0" err="1" smtClean="0"/>
              <a:t>preservatives</a:t>
            </a:r>
            <a:r>
              <a:rPr lang="cs-CZ" b="1" dirty="0" smtClean="0"/>
              <a:t>, </a:t>
            </a:r>
            <a:r>
              <a:rPr lang="cs-CZ" b="1" dirty="0" err="1" smtClean="0"/>
              <a:t>artificial</a:t>
            </a:r>
            <a:r>
              <a:rPr lang="cs-CZ" b="1" dirty="0" smtClean="0"/>
              <a:t> </a:t>
            </a:r>
            <a:r>
              <a:rPr lang="cs-CZ" b="1" dirty="0" err="1" smtClean="0"/>
              <a:t>colourants</a:t>
            </a:r>
            <a:r>
              <a:rPr lang="cs-CZ" b="1" dirty="0" smtClean="0"/>
              <a:t> </a:t>
            </a:r>
            <a:r>
              <a:rPr lang="cs-CZ" b="1" dirty="0" err="1" smtClean="0"/>
              <a:t>and</a:t>
            </a:r>
            <a:r>
              <a:rPr lang="cs-CZ" b="1" dirty="0" smtClean="0"/>
              <a:t> </a:t>
            </a:r>
            <a:r>
              <a:rPr lang="cs-CZ" b="1" dirty="0" err="1" smtClean="0"/>
              <a:t>flavourings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4. Don´t </a:t>
            </a:r>
            <a:r>
              <a:rPr lang="cs-CZ" b="1" dirty="0" err="1" smtClean="0"/>
              <a:t>consume</a:t>
            </a:r>
            <a:r>
              <a:rPr lang="cs-CZ" b="1" dirty="0" smtClean="0"/>
              <a:t> </a:t>
            </a:r>
            <a:r>
              <a:rPr lang="cs-CZ" b="1" dirty="0" err="1" smtClean="0"/>
              <a:t>loads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crisps</a:t>
            </a:r>
            <a:r>
              <a:rPr lang="cs-CZ" b="1" dirty="0" smtClean="0"/>
              <a:t>, </a:t>
            </a:r>
            <a:r>
              <a:rPr lang="cs-CZ" b="1" dirty="0" err="1" smtClean="0"/>
              <a:t>biscuits</a:t>
            </a:r>
            <a:r>
              <a:rPr lang="cs-CZ" b="1" dirty="0" smtClean="0"/>
              <a:t>, </a:t>
            </a:r>
            <a:r>
              <a:rPr lang="cs-CZ" b="1" dirty="0" err="1" smtClean="0"/>
              <a:t>chocolate</a:t>
            </a:r>
            <a:r>
              <a:rPr lang="cs-CZ" b="1" dirty="0" smtClean="0"/>
              <a:t> </a:t>
            </a:r>
            <a:r>
              <a:rPr lang="cs-CZ" b="1" dirty="0" err="1" smtClean="0"/>
              <a:t>and</a:t>
            </a:r>
            <a:r>
              <a:rPr lang="cs-CZ" b="1" dirty="0" smtClean="0"/>
              <a:t> </a:t>
            </a:r>
            <a:r>
              <a:rPr lang="cs-CZ" b="1" dirty="0" err="1" smtClean="0"/>
              <a:t>other</a:t>
            </a:r>
            <a:r>
              <a:rPr lang="cs-CZ" b="1" dirty="0" smtClean="0"/>
              <a:t> </a:t>
            </a:r>
            <a:r>
              <a:rPr lang="cs-CZ" b="1" dirty="0" err="1" smtClean="0"/>
              <a:t>junk</a:t>
            </a:r>
            <a:r>
              <a:rPr lang="cs-CZ" b="1" dirty="0" smtClean="0"/>
              <a:t> </a:t>
            </a:r>
            <a:r>
              <a:rPr lang="cs-CZ" b="1" dirty="0" err="1" smtClean="0"/>
              <a:t>food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5. Drink a lot!!!</a:t>
            </a:r>
          </a:p>
          <a:p>
            <a:r>
              <a:rPr lang="cs-CZ" b="1" dirty="0" smtClean="0"/>
              <a:t>6. </a:t>
            </a:r>
            <a:r>
              <a:rPr lang="cs-CZ" b="1" dirty="0" err="1" smtClean="0"/>
              <a:t>Eat</a:t>
            </a:r>
            <a:r>
              <a:rPr lang="cs-CZ" b="1" dirty="0" smtClean="0"/>
              <a:t> </a:t>
            </a:r>
            <a:r>
              <a:rPr lang="cs-CZ" b="1" dirty="0" err="1" smtClean="0"/>
              <a:t>slowly</a:t>
            </a:r>
            <a:r>
              <a:rPr lang="cs-CZ" b="1" dirty="0" smtClean="0"/>
              <a:t> </a:t>
            </a:r>
            <a:r>
              <a:rPr lang="cs-CZ" b="1" dirty="0" err="1" smtClean="0"/>
              <a:t>and</a:t>
            </a:r>
            <a:r>
              <a:rPr lang="cs-CZ" b="1" dirty="0" smtClean="0"/>
              <a:t> </a:t>
            </a:r>
            <a:r>
              <a:rPr lang="cs-CZ" b="1" dirty="0" err="1" smtClean="0"/>
              <a:t>chew</a:t>
            </a:r>
            <a:r>
              <a:rPr lang="cs-CZ" b="1" dirty="0" smtClean="0"/>
              <a:t> </a:t>
            </a:r>
            <a:r>
              <a:rPr lang="cs-CZ" b="1" dirty="0" err="1" smtClean="0"/>
              <a:t>thoroughly</a:t>
            </a:r>
            <a:r>
              <a:rPr lang="cs-CZ" b="1" dirty="0" smtClean="0"/>
              <a:t>. </a:t>
            </a:r>
          </a:p>
          <a:p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Rockwell Extra Bold" pitchFamily="18" charset="0"/>
              </a:rPr>
              <a:t>      </a:t>
            </a:r>
            <a:r>
              <a:rPr lang="cs-CZ" dirty="0" err="1" smtClean="0">
                <a:latin typeface="Rockwell Extra Bold" pitchFamily="18" charset="0"/>
              </a:rPr>
              <a:t>Healthy</a:t>
            </a:r>
            <a:r>
              <a:rPr lang="cs-CZ" dirty="0" smtClean="0">
                <a:latin typeface="Rockwell Extra Bold" pitchFamily="18" charset="0"/>
              </a:rPr>
              <a:t>  </a:t>
            </a:r>
            <a:r>
              <a:rPr lang="cs-CZ" dirty="0" err="1" smtClean="0">
                <a:latin typeface="Rockwell Extra Bold" pitchFamily="18" charset="0"/>
              </a:rPr>
              <a:t>Principles</a:t>
            </a:r>
            <a:endParaRPr lang="cs-CZ" dirty="0">
              <a:latin typeface="Rockwell Extra Bold" pitchFamily="18" charset="0"/>
            </a:endParaRPr>
          </a:p>
        </p:txBody>
      </p:sp>
      <p:pic>
        <p:nvPicPr>
          <p:cNvPr id="6146" name="Picture 2" descr="C:\Users\Luda\AppData\Local\Microsoft\Windows\Temporary Internet Files\Content.IE5\UEBPJEGM\MC9004405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4581128"/>
            <a:ext cx="1900808" cy="2016224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320480"/>
          </a:xfrm>
        </p:spPr>
        <p:txBody>
          <a:bodyPr>
            <a:normAutofit lnSpcReduction="10000"/>
          </a:bodyPr>
          <a:lstStyle/>
          <a:p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does</a:t>
            </a:r>
            <a:r>
              <a:rPr lang="cs-CZ" b="1" dirty="0" smtClean="0"/>
              <a:t> “</a:t>
            </a:r>
            <a:r>
              <a:rPr lang="cs-CZ" b="1" dirty="0" err="1" smtClean="0"/>
              <a:t>healthy</a:t>
            </a:r>
            <a:r>
              <a:rPr lang="cs-CZ" b="1" dirty="0" smtClean="0"/>
              <a:t> diet“ </a:t>
            </a:r>
            <a:r>
              <a:rPr lang="cs-CZ" b="1" dirty="0" err="1" smtClean="0"/>
              <a:t>mean</a:t>
            </a:r>
            <a:r>
              <a:rPr lang="cs-CZ" b="1" dirty="0" smtClean="0"/>
              <a:t>?</a:t>
            </a:r>
          </a:p>
          <a:p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does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food</a:t>
            </a:r>
            <a:r>
              <a:rPr lang="cs-CZ" b="1" dirty="0" smtClean="0"/>
              <a:t> </a:t>
            </a:r>
            <a:r>
              <a:rPr lang="cs-CZ" b="1" dirty="0" err="1" smtClean="0"/>
              <a:t>contain</a:t>
            </a:r>
            <a:r>
              <a:rPr lang="cs-CZ" b="1" dirty="0" smtClean="0"/>
              <a:t>?</a:t>
            </a:r>
          </a:p>
          <a:p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belongs</a:t>
            </a:r>
            <a:r>
              <a:rPr lang="cs-CZ" b="1" dirty="0" smtClean="0"/>
              <a:t> to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essential</a:t>
            </a:r>
            <a:r>
              <a:rPr lang="cs-CZ" b="1" dirty="0" smtClean="0"/>
              <a:t> </a:t>
            </a:r>
            <a:r>
              <a:rPr lang="cs-CZ" b="1" dirty="0" err="1" smtClean="0"/>
              <a:t>nutrients</a:t>
            </a:r>
            <a:r>
              <a:rPr lang="cs-CZ" b="1" dirty="0" smtClean="0"/>
              <a:t>?</a:t>
            </a:r>
            <a:endParaRPr lang="cs-CZ" b="1" dirty="0" smtClean="0"/>
          </a:p>
          <a:p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minerals</a:t>
            </a:r>
            <a:r>
              <a:rPr lang="cs-CZ" b="1" dirty="0" smtClean="0"/>
              <a:t> do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know</a:t>
            </a:r>
            <a:r>
              <a:rPr lang="cs-CZ" b="1" dirty="0" smtClean="0"/>
              <a:t>?</a:t>
            </a:r>
          </a:p>
          <a:p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food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biologically</a:t>
            </a:r>
            <a:r>
              <a:rPr lang="cs-CZ" b="1" dirty="0" smtClean="0"/>
              <a:t>/</a:t>
            </a:r>
            <a:r>
              <a:rPr lang="cs-CZ" b="1" dirty="0" err="1" smtClean="0"/>
              <a:t>energetically</a:t>
            </a:r>
            <a:r>
              <a:rPr lang="cs-CZ" b="1" dirty="0" smtClean="0"/>
              <a:t> </a:t>
            </a:r>
            <a:r>
              <a:rPr lang="cs-CZ" b="1" dirty="0" err="1" smtClean="0"/>
              <a:t>vailable</a:t>
            </a:r>
            <a:r>
              <a:rPr lang="cs-CZ" b="1" dirty="0" smtClean="0"/>
              <a:t>?</a:t>
            </a:r>
            <a:endParaRPr lang="cs-CZ" b="1" dirty="0" smtClean="0"/>
          </a:p>
          <a:p>
            <a:r>
              <a:rPr lang="cs-CZ" b="1" dirty="0" err="1" smtClean="0"/>
              <a:t>How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food</a:t>
            </a:r>
            <a:r>
              <a:rPr lang="cs-CZ" b="1" dirty="0" smtClean="0"/>
              <a:t> </a:t>
            </a:r>
            <a:r>
              <a:rPr lang="cs-CZ" b="1" dirty="0" err="1" smtClean="0"/>
              <a:t>divided</a:t>
            </a:r>
            <a:r>
              <a:rPr lang="cs-CZ" b="1" dirty="0" smtClean="0"/>
              <a:t> </a:t>
            </a:r>
            <a:r>
              <a:rPr lang="cs-CZ" b="1" dirty="0" err="1" smtClean="0"/>
              <a:t>acording</a:t>
            </a:r>
            <a:r>
              <a:rPr lang="cs-CZ" b="1" dirty="0" smtClean="0"/>
              <a:t> </a:t>
            </a:r>
            <a:r>
              <a:rPr lang="cs-CZ" b="1" dirty="0" smtClean="0"/>
              <a:t>to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nutrition</a:t>
            </a:r>
            <a:r>
              <a:rPr lang="cs-CZ" b="1" dirty="0" smtClean="0"/>
              <a:t> </a:t>
            </a:r>
            <a:r>
              <a:rPr lang="cs-CZ" b="1" dirty="0" err="1" smtClean="0"/>
              <a:t>circle</a:t>
            </a:r>
            <a:r>
              <a:rPr lang="cs-CZ" b="1" dirty="0" smtClean="0"/>
              <a:t>?</a:t>
            </a:r>
            <a:endParaRPr lang="cs-CZ" b="1" dirty="0" smtClean="0"/>
          </a:p>
          <a:p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does</a:t>
            </a:r>
            <a:r>
              <a:rPr lang="cs-CZ" b="1" dirty="0" smtClean="0"/>
              <a:t> </a:t>
            </a:r>
            <a:r>
              <a:rPr lang="cs-CZ" b="1" dirty="0" err="1" smtClean="0"/>
              <a:t>each</a:t>
            </a:r>
            <a:r>
              <a:rPr lang="cs-CZ" b="1" dirty="0" smtClean="0"/>
              <a:t> </a:t>
            </a:r>
            <a:r>
              <a:rPr lang="cs-CZ" b="1" dirty="0" err="1" smtClean="0"/>
              <a:t>group</a:t>
            </a:r>
            <a:r>
              <a:rPr lang="cs-CZ" b="1" dirty="0" smtClean="0"/>
              <a:t> </a:t>
            </a:r>
            <a:r>
              <a:rPr lang="cs-CZ" b="1" dirty="0" err="1" smtClean="0"/>
              <a:t>contain</a:t>
            </a:r>
            <a:r>
              <a:rPr lang="cs-CZ" b="1" dirty="0" smtClean="0"/>
              <a:t>?</a:t>
            </a:r>
          </a:p>
          <a:p>
            <a:r>
              <a:rPr lang="cs-CZ" b="1" dirty="0" err="1" smtClean="0"/>
              <a:t>Can</a:t>
            </a:r>
            <a:r>
              <a:rPr lang="cs-CZ" b="1" dirty="0" smtClean="0"/>
              <a:t>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name</a:t>
            </a:r>
            <a:r>
              <a:rPr lang="cs-CZ" b="1" dirty="0" smtClean="0"/>
              <a:t> </a:t>
            </a:r>
            <a:r>
              <a:rPr lang="cs-CZ" b="1" dirty="0" err="1" smtClean="0"/>
              <a:t>some</a:t>
            </a:r>
            <a:r>
              <a:rPr lang="cs-CZ" b="1" dirty="0" smtClean="0"/>
              <a:t> </a:t>
            </a:r>
            <a:r>
              <a:rPr lang="cs-CZ" b="1" dirty="0" err="1" smtClean="0"/>
              <a:t>healthy</a:t>
            </a:r>
            <a:r>
              <a:rPr lang="cs-CZ" b="1" dirty="0" smtClean="0"/>
              <a:t> </a:t>
            </a:r>
            <a:r>
              <a:rPr lang="cs-CZ" b="1" dirty="0" err="1" smtClean="0"/>
              <a:t>principles</a:t>
            </a:r>
            <a:r>
              <a:rPr lang="cs-CZ" b="1" dirty="0" smtClean="0"/>
              <a:t>?</a:t>
            </a:r>
          </a:p>
          <a:p>
            <a:endParaRPr lang="cs-CZ" b="1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1560" y="274638"/>
            <a:ext cx="8856984" cy="1570186"/>
          </a:xfrm>
        </p:spPr>
        <p:txBody>
          <a:bodyPr>
            <a:normAutofit/>
          </a:bodyPr>
          <a:lstStyle/>
          <a:p>
            <a:r>
              <a:rPr lang="cs-CZ" dirty="0" err="1" smtClean="0">
                <a:latin typeface="Rockwell Extra Bold" pitchFamily="18" charset="0"/>
              </a:rPr>
              <a:t>Can</a:t>
            </a:r>
            <a:r>
              <a:rPr lang="cs-CZ" dirty="0" smtClean="0">
                <a:latin typeface="Rockwell Extra Bold" pitchFamily="18" charset="0"/>
              </a:rPr>
              <a:t> </a:t>
            </a:r>
            <a:r>
              <a:rPr lang="cs-CZ" dirty="0" err="1" smtClean="0">
                <a:latin typeface="Rockwell Extra Bold" pitchFamily="18" charset="0"/>
              </a:rPr>
              <a:t>you</a:t>
            </a:r>
            <a:r>
              <a:rPr lang="cs-CZ" dirty="0" smtClean="0">
                <a:latin typeface="Rockwell Extra Bold" pitchFamily="18" charset="0"/>
              </a:rPr>
              <a:t> </a:t>
            </a:r>
            <a:r>
              <a:rPr lang="cs-CZ" dirty="0" err="1" smtClean="0">
                <a:latin typeface="Rockwell Extra Bold" pitchFamily="18" charset="0"/>
              </a:rPr>
              <a:t>answer</a:t>
            </a:r>
            <a:r>
              <a:rPr lang="cs-CZ" dirty="0" smtClean="0">
                <a:latin typeface="Rockwell Extra Bold" pitchFamily="18" charset="0"/>
              </a:rPr>
              <a:t> </a:t>
            </a:r>
            <a:r>
              <a:rPr lang="cs-CZ" dirty="0" err="1" smtClean="0">
                <a:latin typeface="Rockwell Extra Bold" pitchFamily="18" charset="0"/>
              </a:rPr>
              <a:t>the</a:t>
            </a:r>
            <a:r>
              <a:rPr lang="cs-CZ" dirty="0" smtClean="0">
                <a:latin typeface="Rockwell Extra Bold" pitchFamily="18" charset="0"/>
              </a:rPr>
              <a:t> </a:t>
            </a:r>
            <a:r>
              <a:rPr lang="cs-CZ" dirty="0" err="1" smtClean="0">
                <a:latin typeface="Rockwell Extra Bold" pitchFamily="18" charset="0"/>
              </a:rPr>
              <a:t>following</a:t>
            </a:r>
            <a:r>
              <a:rPr lang="cs-CZ" dirty="0" smtClean="0">
                <a:latin typeface="Rockwell Extra Bold" pitchFamily="18" charset="0"/>
              </a:rPr>
              <a:t> </a:t>
            </a:r>
            <a:r>
              <a:rPr lang="cs-CZ" dirty="0" err="1" smtClean="0">
                <a:latin typeface="Rockwell Extra Bold" pitchFamily="18" charset="0"/>
              </a:rPr>
              <a:t>questions</a:t>
            </a:r>
            <a:r>
              <a:rPr lang="cs-CZ" dirty="0" smtClean="0">
                <a:latin typeface="Rockwell Extra Bold" pitchFamily="18" charset="0"/>
              </a:rPr>
              <a:t>?</a:t>
            </a:r>
            <a:endParaRPr lang="cs-CZ" dirty="0">
              <a:latin typeface="Rockwell Extra Bold" pitchFamily="18" charset="0"/>
            </a:endParaRPr>
          </a:p>
        </p:txBody>
      </p:sp>
      <p:pic>
        <p:nvPicPr>
          <p:cNvPr id="5122" name="Picture 2" descr="C:\Users\Luda\AppData\Local\Microsoft\Windows\Temporary Internet Files\Content.IE5\INQDY5Y7\MM900336396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476672"/>
            <a:ext cx="1185664" cy="1041648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400" b="1" dirty="0" err="1" smtClean="0">
                <a:solidFill>
                  <a:schemeClr val="tx2">
                    <a:lumMod val="75000"/>
                  </a:schemeClr>
                </a:solidFill>
              </a:rPr>
              <a:t>Can</a:t>
            </a:r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400" b="1" dirty="0" err="1" smtClean="0">
                <a:solidFill>
                  <a:schemeClr val="tx2">
                    <a:lumMod val="75000"/>
                  </a:schemeClr>
                </a:solidFill>
              </a:rPr>
              <a:t>you</a:t>
            </a:r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400" b="1" dirty="0" err="1" smtClean="0">
                <a:solidFill>
                  <a:schemeClr val="tx2">
                    <a:lumMod val="75000"/>
                  </a:schemeClr>
                </a:solidFill>
              </a:rPr>
              <a:t>create</a:t>
            </a:r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400" b="1" dirty="0" err="1" smtClean="0">
                <a:solidFill>
                  <a:schemeClr val="tx2">
                    <a:lumMod val="75000"/>
                  </a:schemeClr>
                </a:solidFill>
              </a:rPr>
              <a:t>your</a:t>
            </a:r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400" b="1" dirty="0" err="1" smtClean="0">
                <a:solidFill>
                  <a:schemeClr val="tx2">
                    <a:lumMod val="75000"/>
                  </a:schemeClr>
                </a:solidFill>
              </a:rPr>
              <a:t>own</a:t>
            </a:r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400" b="1" dirty="0" err="1" smtClean="0">
                <a:solidFill>
                  <a:schemeClr val="tx2">
                    <a:lumMod val="75000"/>
                  </a:schemeClr>
                </a:solidFill>
              </a:rPr>
              <a:t>healthy</a:t>
            </a:r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</a:rPr>
              <a:t> menu on a </a:t>
            </a:r>
            <a:r>
              <a:rPr lang="cs-CZ" sz="4400" b="1" dirty="0" err="1" smtClean="0">
                <a:solidFill>
                  <a:schemeClr val="tx2">
                    <a:lumMod val="75000"/>
                  </a:schemeClr>
                </a:solidFill>
              </a:rPr>
              <a:t>week</a:t>
            </a:r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</a:rPr>
              <a:t>? Tell </a:t>
            </a:r>
            <a:r>
              <a:rPr lang="cs-CZ" sz="4400" b="1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</a:rPr>
              <a:t> rest </a:t>
            </a:r>
            <a:r>
              <a:rPr lang="cs-CZ" sz="4400" b="1" dirty="0" err="1" smtClean="0">
                <a:solidFill>
                  <a:schemeClr val="tx2">
                    <a:lumMod val="75000"/>
                  </a:schemeClr>
                </a:solidFill>
              </a:rPr>
              <a:t>of</a:t>
            </a:r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400" b="1" dirty="0" err="1" smtClean="0">
                <a:solidFill>
                  <a:schemeClr val="tx2">
                    <a:lumMod val="75000"/>
                  </a:schemeClr>
                </a:solidFill>
              </a:rPr>
              <a:t>class</a:t>
            </a:r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</a:rPr>
              <a:t>! </a:t>
            </a:r>
          </a:p>
          <a:p>
            <a:endParaRPr lang="cs-CZ" dirty="0"/>
          </a:p>
        </p:txBody>
      </p:sp>
      <p:pic>
        <p:nvPicPr>
          <p:cNvPr id="1029" name="Picture 5" descr="C:\Users\Luda\AppData\Local\Microsoft\Windows\Temporary Internet Files\Content.IE5\INQDY5Y7\MC9003590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3789040"/>
            <a:ext cx="2520280" cy="210494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cs-CZ" dirty="0" smtClean="0"/>
              <a:t>Šebelová Marie. Potraviny a výživa-učebnice. Parta, 2002, ISBN 80-7320-010-4</a:t>
            </a:r>
          </a:p>
          <a:p>
            <a:r>
              <a:rPr lang="cs-CZ" dirty="0" smtClean="0"/>
              <a:t>Svobodová, Eva. Angličtina v gastronomii. Praha: </a:t>
            </a:r>
            <a:r>
              <a:rPr lang="cs-CZ" dirty="0" err="1" smtClean="0"/>
              <a:t>Informatorium</a:t>
            </a:r>
            <a:r>
              <a:rPr lang="cs-CZ" dirty="0" smtClean="0"/>
              <a:t>, 2002, ISBN 80 -86073-94-7,s.115</a:t>
            </a:r>
          </a:p>
          <a:p>
            <a:r>
              <a:rPr lang="cs-CZ" dirty="0" smtClean="0"/>
              <a:t>http://upload.wikimedia.org/wikipedia/commons/thumb/4/41/Rueda_de_los_alimentos.jpg/220px-Rueda_de_los_alimentos.jpg-autor</a:t>
            </a:r>
          </a:p>
          <a:p>
            <a:r>
              <a:rPr lang="cs-CZ" dirty="0" smtClean="0"/>
              <a:t>David </a:t>
            </a:r>
            <a:r>
              <a:rPr lang="cs-CZ" dirty="0" err="1" smtClean="0"/>
              <a:t>Lorenzana</a:t>
            </a:r>
            <a:endParaRPr lang="cs-CZ" dirty="0" smtClean="0"/>
          </a:p>
          <a:p>
            <a:r>
              <a:rPr lang="cs-CZ" dirty="0" smtClean="0"/>
              <a:t>Obrázky: Galerie Klipart /cit.30</a:t>
            </a:r>
            <a:r>
              <a:rPr lang="cs-CZ" dirty="0" smtClean="0">
                <a:latin typeface="Century Gothic" pitchFamily="34" charset="0"/>
              </a:rPr>
              <a:t>.9.2013/,</a:t>
            </a:r>
            <a:r>
              <a:rPr lang="cs-CZ" dirty="0" smtClean="0"/>
              <a:t> dostupné pod licenci Microsoft Office 2007 na  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latin typeface="Rockwell Extra Bold" pitchFamily="18" charset="0"/>
              </a:rPr>
              <a:t>  Zdroje: </a:t>
            </a:r>
            <a:endParaRPr lang="cs-CZ" sz="4800" dirty="0">
              <a:latin typeface="Rockwell Extra Bold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200</TotalTime>
  <Words>468</Words>
  <Application>Microsoft Office PowerPoint</Application>
  <PresentationFormat>Předvádění na obrazovce (4:3)</PresentationFormat>
  <Paragraphs>108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Shluk</vt:lpstr>
      <vt:lpstr>Snímek 1</vt:lpstr>
      <vt:lpstr>Healthy  nutrition</vt:lpstr>
      <vt:lpstr>  What does the food contain?</vt:lpstr>
      <vt:lpstr>   Essential nutrients</vt:lpstr>
      <vt:lpstr>        Minerals</vt:lpstr>
      <vt:lpstr>  What is biologically, energetically valuable food?</vt:lpstr>
      <vt:lpstr>       Nutrition circle</vt:lpstr>
      <vt:lpstr>      Nutrition circle</vt:lpstr>
      <vt:lpstr>        Nutrition circle</vt:lpstr>
      <vt:lpstr>      Healthy  Principles</vt:lpstr>
      <vt:lpstr>Can you answer the following questions?</vt:lpstr>
      <vt:lpstr>Snímek 12</vt:lpstr>
      <vt:lpstr>  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Luda</dc:creator>
  <cp:lastModifiedBy>Luda</cp:lastModifiedBy>
  <cp:revision>31</cp:revision>
  <dcterms:created xsi:type="dcterms:W3CDTF">2013-03-03T18:51:27Z</dcterms:created>
  <dcterms:modified xsi:type="dcterms:W3CDTF">2013-11-25T17:41:48Z</dcterms:modified>
</cp:coreProperties>
</file>