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58" r:id="rId2"/>
    <p:sldId id="256" r:id="rId3"/>
    <p:sldId id="259" r:id="rId4"/>
    <p:sldId id="260" r:id="rId5"/>
    <p:sldId id="261" r:id="rId6"/>
    <p:sldId id="262" r:id="rId7"/>
    <p:sldId id="263" r:id="rId8"/>
    <p:sldId id="265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978568-97C0-46F9-AFF3-B8DE57FA2E99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E03722-902E-4FB5-AA44-16069EDDCD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DD197B-6D50-435D-A018-F720C5CE182D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47ABEC-CA48-4008-BB8A-D0753ED91AC3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072D08-F356-499F-862A-5BDEA27A2C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47ABEC-CA48-4008-BB8A-D0753ED91AC3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072D08-F356-499F-862A-5BDEA27A2C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47ABEC-CA48-4008-BB8A-D0753ED91AC3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072D08-F356-499F-862A-5BDEA27A2C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47ABEC-CA48-4008-BB8A-D0753ED91AC3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072D08-F356-499F-862A-5BDEA27A2C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47ABEC-CA48-4008-BB8A-D0753ED91AC3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072D08-F356-499F-862A-5BDEA27A2C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47ABEC-CA48-4008-BB8A-D0753ED91AC3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072D08-F356-499F-862A-5BDEA27A2C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47ABEC-CA48-4008-BB8A-D0753ED91AC3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072D08-F356-499F-862A-5BDEA27A2C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47ABEC-CA48-4008-BB8A-D0753ED91AC3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072D08-F356-499F-862A-5BDEA27A2C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47ABEC-CA48-4008-BB8A-D0753ED91AC3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072D08-F356-499F-862A-5BDEA27A2C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47ABEC-CA48-4008-BB8A-D0753ED91AC3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072D08-F356-499F-862A-5BDEA27A2C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347ABEC-CA48-4008-BB8A-D0753ED91AC3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072D08-F356-499F-862A-5BDEA27A2C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347ABEC-CA48-4008-BB8A-D0753ED91AC3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5072D08-F356-499F-862A-5BDEA27A2C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wedg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55650" y="0"/>
            <a:ext cx="7489825" cy="106680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endParaRPr lang="cs-CZ" sz="3200" b="1" dirty="0">
              <a:solidFill>
                <a:schemeClr val="bg1">
                  <a:lumMod val="20000"/>
                  <a:lumOff val="80000"/>
                </a:schemeClr>
              </a:solidFill>
              <a:latin typeface="Tahoma" charset="0"/>
            </a:endParaRPr>
          </a:p>
          <a:p>
            <a:pPr>
              <a:defRPr/>
            </a:pPr>
            <a:r>
              <a:rPr lang="cs-CZ" sz="3200" b="1" dirty="0" smtClean="0">
                <a:solidFill>
                  <a:schemeClr val="bg1">
                    <a:lumMod val="20000"/>
                    <a:lumOff val="80000"/>
                  </a:schemeClr>
                </a:solidFill>
                <a:latin typeface="Georgia" pitchFamily="18" charset="0"/>
              </a:rPr>
              <a:t>    </a:t>
            </a:r>
            <a:r>
              <a:rPr lang="cs-CZ" sz="32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Georgia" pitchFamily="18" charset="0"/>
              </a:rPr>
              <a:t>DIGITÁLNÍ UČEBNÍ MATERIÁL</a:t>
            </a:r>
          </a:p>
        </p:txBody>
      </p:sp>
      <p:graphicFrame>
        <p:nvGraphicFramePr>
          <p:cNvPr id="10279" name="Group 39"/>
          <p:cNvGraphicFramePr>
            <a:graphicFrameLocks noGrp="1"/>
          </p:cNvGraphicFramePr>
          <p:nvPr/>
        </p:nvGraphicFramePr>
        <p:xfrm>
          <a:off x="1115616" y="1196750"/>
          <a:ext cx="7632848" cy="4736861"/>
        </p:xfrm>
        <a:graphic>
          <a:graphicData uri="http://schemas.openxmlformats.org/drawingml/2006/table">
            <a:tbl>
              <a:tblPr/>
              <a:tblGrid>
                <a:gridCol w="2062714"/>
                <a:gridCol w="5570134"/>
              </a:tblGrid>
              <a:tr h="5462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CZ.1.07/1.5.00/34.0124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410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VY_3_INOVACE_ANJ36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3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+mj-lt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936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918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ANJ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936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Gastronomie a restaurační provoz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3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+mj-lt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936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n-lt"/>
                          <a:ea typeface="+mn-ea"/>
                          <a:cs typeface="Arial" charset="0"/>
                        </a:rPr>
                        <a:t>Cizí kuchyně - anglická  kuchyně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3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+mj-lt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918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2, 3 – gastronomie, obchodník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936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Ludmila Křížová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918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9.6.2013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6991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Prezentace slouží k výkladu tématu  Cizí kuchyně - Anglická kuchyně, její charakteristika ,zároveň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8" name="obrázek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713" y="5805264"/>
            <a:ext cx="5761037" cy="8638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10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2">
                <a:lumMod val="60000"/>
                <a:lumOff val="40000"/>
              </a:schemeClr>
            </a:gs>
            <a:gs pos="40000">
              <a:schemeClr val="bg2">
                <a:tint val="85000"/>
                <a:satMod val="320000"/>
              </a:schemeClr>
            </a:gs>
            <a:gs pos="100000">
              <a:schemeClr val="bg2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2560" y="548680"/>
            <a:ext cx="7406640" cy="1283402"/>
          </a:xfr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accent5"/>
                </a:solidFill>
                <a:latin typeface="Algerian" pitchFamily="82" charset="0"/>
                <a:cs typeface="Aharoni" pitchFamily="2" charset="-79"/>
              </a:rPr>
              <a:t>  </a:t>
            </a:r>
            <a:r>
              <a:rPr lang="cs-CZ" sz="6600" dirty="0" err="1" smtClean="0">
                <a:solidFill>
                  <a:schemeClr val="accent5"/>
                </a:solidFill>
                <a:latin typeface="Algerian" pitchFamily="82" charset="0"/>
                <a:cs typeface="Aharoni" pitchFamily="2" charset="-79"/>
              </a:rPr>
              <a:t>English</a:t>
            </a:r>
            <a:r>
              <a:rPr lang="cs-CZ" sz="6600" dirty="0" smtClean="0">
                <a:solidFill>
                  <a:schemeClr val="accent5"/>
                </a:solidFill>
                <a:latin typeface="Algerian" pitchFamily="82" charset="0"/>
                <a:cs typeface="Aharoni" pitchFamily="2" charset="-79"/>
              </a:rPr>
              <a:t> </a:t>
            </a:r>
            <a:r>
              <a:rPr lang="cs-CZ" sz="6600" dirty="0" err="1" smtClean="0">
                <a:solidFill>
                  <a:schemeClr val="accent5"/>
                </a:solidFill>
                <a:latin typeface="Algerian" pitchFamily="82" charset="0"/>
                <a:cs typeface="Aharoni" pitchFamily="2" charset="-79"/>
              </a:rPr>
              <a:t>Cuisine</a:t>
            </a:r>
            <a:endParaRPr lang="cs-CZ" sz="6600" dirty="0">
              <a:solidFill>
                <a:schemeClr val="accent5"/>
              </a:solidFill>
              <a:latin typeface="Algerian" pitchFamily="82" charset="0"/>
              <a:cs typeface="Aharoni" pitchFamily="2" charset="-79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4747288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5"/>
                </a:solidFill>
              </a:rPr>
              <a:t>  </a:t>
            </a:r>
          </a:p>
          <a:p>
            <a:r>
              <a:rPr lang="cs-CZ" sz="5400" dirty="0" smtClean="0">
                <a:solidFill>
                  <a:schemeClr val="accent5"/>
                </a:solidFill>
                <a:latin typeface="Algerian" pitchFamily="82" charset="0"/>
              </a:rPr>
              <a:t>  </a:t>
            </a:r>
            <a:r>
              <a:rPr lang="cs-CZ" sz="6000" dirty="0" err="1" smtClean="0">
                <a:solidFill>
                  <a:schemeClr val="accent5"/>
                </a:solidFill>
                <a:latin typeface="Algerian" pitchFamily="82" charset="0"/>
              </a:rPr>
              <a:t>Characteristic</a:t>
            </a:r>
            <a:endParaRPr lang="cs-CZ" sz="6000" dirty="0">
              <a:solidFill>
                <a:schemeClr val="accent5"/>
              </a:solidFill>
              <a:latin typeface="Algerian" pitchFamily="82" charset="0"/>
            </a:endParaRPr>
          </a:p>
        </p:txBody>
      </p:sp>
      <p:pic>
        <p:nvPicPr>
          <p:cNvPr id="1026" name="Picture 2" descr="C:\Users\Luda\AppData\Local\Microsoft\Windows\Temporary Internet Files\Content.IE5\KJ32DDMH\MC90023349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3861048"/>
            <a:ext cx="2448272" cy="2232248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5"/>
                </a:solidFill>
                <a:latin typeface="Algerian" pitchFamily="82" charset="0"/>
              </a:rPr>
              <a:t>      </a:t>
            </a:r>
            <a:r>
              <a:rPr lang="cs-CZ" dirty="0" err="1" smtClean="0">
                <a:solidFill>
                  <a:schemeClr val="accent5"/>
                </a:solidFill>
                <a:latin typeface="Algerian" pitchFamily="82" charset="0"/>
              </a:rPr>
              <a:t>English</a:t>
            </a:r>
            <a:r>
              <a:rPr lang="cs-CZ" dirty="0" smtClean="0">
                <a:solidFill>
                  <a:schemeClr val="accent5"/>
                </a:solidFill>
                <a:latin typeface="Algerian" pitchFamily="82" charset="0"/>
              </a:rPr>
              <a:t>  </a:t>
            </a:r>
            <a:r>
              <a:rPr lang="cs-CZ" dirty="0" err="1" smtClean="0">
                <a:solidFill>
                  <a:schemeClr val="accent5"/>
                </a:solidFill>
                <a:latin typeface="Algerian" pitchFamily="82" charset="0"/>
              </a:rPr>
              <a:t>Breakfast</a:t>
            </a:r>
            <a:endParaRPr lang="cs-CZ" dirty="0">
              <a:solidFill>
                <a:schemeClr val="accent5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dirty="0" err="1" smtClean="0"/>
              <a:t>Breakfast</a:t>
            </a:r>
            <a:r>
              <a:rPr lang="cs-CZ" sz="2800" dirty="0" smtClean="0"/>
              <a:t> </a:t>
            </a:r>
            <a:r>
              <a:rPr lang="cs-CZ" sz="2800" dirty="0" err="1" smtClean="0"/>
              <a:t>often</a:t>
            </a:r>
            <a:r>
              <a:rPr lang="cs-CZ" sz="2800" dirty="0" smtClean="0"/>
              <a:t> </a:t>
            </a:r>
            <a:r>
              <a:rPr lang="cs-CZ" sz="2800" dirty="0" err="1" smtClean="0"/>
              <a:t>begins</a:t>
            </a:r>
            <a:r>
              <a:rPr lang="cs-CZ" sz="2800" dirty="0" smtClean="0"/>
              <a:t> </a:t>
            </a:r>
            <a:r>
              <a:rPr lang="cs-CZ" sz="2800" dirty="0" err="1" smtClean="0"/>
              <a:t>with</a:t>
            </a:r>
            <a:r>
              <a:rPr lang="cs-CZ" sz="2800" dirty="0" smtClean="0"/>
              <a:t> </a:t>
            </a:r>
            <a:r>
              <a:rPr lang="cs-CZ" sz="2800" dirty="0" err="1" smtClean="0"/>
              <a:t>glass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orange</a:t>
            </a:r>
            <a:r>
              <a:rPr lang="cs-CZ" sz="2800" dirty="0" smtClean="0"/>
              <a:t> </a:t>
            </a:r>
            <a:r>
              <a:rPr lang="cs-CZ" sz="2800" dirty="0" err="1" smtClean="0"/>
              <a:t>juice</a:t>
            </a:r>
            <a:r>
              <a:rPr lang="cs-CZ" sz="2800" dirty="0" smtClean="0"/>
              <a:t> </a:t>
            </a:r>
            <a:r>
              <a:rPr lang="cs-CZ" sz="2800" dirty="0" err="1" smtClean="0"/>
              <a:t>but</a:t>
            </a:r>
            <a:r>
              <a:rPr lang="cs-CZ" sz="2800" dirty="0" smtClean="0"/>
              <a:t> </a:t>
            </a:r>
            <a:r>
              <a:rPr lang="cs-CZ" sz="2800" dirty="0" err="1" smtClean="0"/>
              <a:t>raraly</a:t>
            </a:r>
            <a:r>
              <a:rPr lang="cs-CZ" sz="2800" dirty="0" smtClean="0"/>
              <a:t> </a:t>
            </a:r>
            <a:r>
              <a:rPr lang="cs-CZ" sz="2800" dirty="0" err="1" smtClean="0"/>
              <a:t>with</a:t>
            </a:r>
            <a:r>
              <a:rPr lang="cs-CZ" sz="2800" dirty="0" smtClean="0"/>
              <a:t> </a:t>
            </a:r>
            <a:r>
              <a:rPr lang="cs-CZ" sz="2800" dirty="0" err="1" smtClean="0"/>
              <a:t>porridge</a:t>
            </a:r>
            <a:r>
              <a:rPr lang="cs-CZ" sz="2800" dirty="0" smtClean="0"/>
              <a:t> </a:t>
            </a:r>
            <a:r>
              <a:rPr lang="cs-CZ" sz="2800" dirty="0" err="1" smtClean="0"/>
              <a:t>or</a:t>
            </a:r>
            <a:r>
              <a:rPr lang="cs-CZ" sz="2800" dirty="0" smtClean="0"/>
              <a:t> </a:t>
            </a:r>
            <a:r>
              <a:rPr lang="cs-CZ" sz="2800" dirty="0" err="1" smtClean="0"/>
              <a:t>cereals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Next</a:t>
            </a:r>
            <a:r>
              <a:rPr lang="cs-CZ" sz="2800" dirty="0" smtClean="0"/>
              <a:t> </a:t>
            </a:r>
            <a:r>
              <a:rPr lang="cs-CZ" sz="2800" dirty="0" err="1" smtClean="0"/>
              <a:t>comes</a:t>
            </a:r>
            <a:r>
              <a:rPr lang="cs-CZ" sz="2800" dirty="0" smtClean="0"/>
              <a:t> </a:t>
            </a:r>
            <a:r>
              <a:rPr lang="cs-CZ" sz="2800" dirty="0" err="1" smtClean="0"/>
              <a:t>something</a:t>
            </a:r>
            <a:r>
              <a:rPr lang="cs-CZ" sz="2800" dirty="0" smtClean="0"/>
              <a:t> </a:t>
            </a:r>
            <a:r>
              <a:rPr lang="cs-CZ" sz="2800" dirty="0" err="1" smtClean="0"/>
              <a:t>cooked</a:t>
            </a:r>
            <a:r>
              <a:rPr lang="cs-CZ" sz="2800" dirty="0" smtClean="0"/>
              <a:t>, </a:t>
            </a:r>
            <a:r>
              <a:rPr lang="cs-CZ" sz="2800" dirty="0" err="1" smtClean="0"/>
              <a:t>boiled</a:t>
            </a:r>
            <a:r>
              <a:rPr lang="cs-CZ" sz="2800" dirty="0" smtClean="0"/>
              <a:t> </a:t>
            </a:r>
            <a:r>
              <a:rPr lang="cs-CZ" sz="2800" dirty="0" err="1" smtClean="0"/>
              <a:t>or</a:t>
            </a:r>
            <a:r>
              <a:rPr lang="cs-CZ" sz="2800" dirty="0" smtClean="0"/>
              <a:t> </a:t>
            </a:r>
            <a:r>
              <a:rPr lang="cs-CZ" sz="2800" dirty="0" err="1" smtClean="0"/>
              <a:t>fried</a:t>
            </a:r>
            <a:r>
              <a:rPr lang="cs-CZ" sz="2800" dirty="0" smtClean="0"/>
              <a:t>: </a:t>
            </a:r>
            <a:r>
              <a:rPr lang="cs-CZ" sz="2800" dirty="0" err="1" smtClean="0"/>
              <a:t>bacon</a:t>
            </a:r>
            <a:r>
              <a:rPr lang="cs-CZ" sz="2800" dirty="0" smtClean="0"/>
              <a:t>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eggs</a:t>
            </a:r>
            <a:r>
              <a:rPr lang="cs-CZ" sz="2800" dirty="0" smtClean="0"/>
              <a:t>, </a:t>
            </a:r>
            <a:r>
              <a:rPr lang="cs-CZ" sz="2800" dirty="0" err="1" smtClean="0"/>
              <a:t>sausages</a:t>
            </a:r>
            <a:r>
              <a:rPr lang="cs-CZ" sz="2800" dirty="0" smtClean="0"/>
              <a:t>, </a:t>
            </a:r>
            <a:r>
              <a:rPr lang="cs-CZ" sz="2800" dirty="0" err="1" smtClean="0"/>
              <a:t>tomatoes</a:t>
            </a:r>
            <a:r>
              <a:rPr lang="cs-CZ" sz="2800" dirty="0" smtClean="0"/>
              <a:t>, </a:t>
            </a:r>
            <a:r>
              <a:rPr lang="cs-CZ" sz="2800" dirty="0" err="1" smtClean="0"/>
              <a:t>mushrooms</a:t>
            </a:r>
            <a:r>
              <a:rPr lang="cs-CZ" sz="2800" dirty="0" smtClean="0"/>
              <a:t>, </a:t>
            </a:r>
            <a:r>
              <a:rPr lang="cs-CZ" sz="2800" dirty="0" err="1" smtClean="0"/>
              <a:t>fish</a:t>
            </a:r>
            <a:r>
              <a:rPr lang="cs-CZ" sz="2800" dirty="0" smtClean="0"/>
              <a:t> </a:t>
            </a:r>
            <a:r>
              <a:rPr lang="cs-CZ" sz="2800" dirty="0" err="1" smtClean="0"/>
              <a:t>or</a:t>
            </a:r>
            <a:r>
              <a:rPr lang="cs-CZ" sz="2800" dirty="0" smtClean="0"/>
              <a:t> toast </a:t>
            </a:r>
            <a:r>
              <a:rPr lang="cs-CZ" sz="2800" dirty="0" err="1" smtClean="0"/>
              <a:t>with</a:t>
            </a:r>
            <a:r>
              <a:rPr lang="cs-CZ" sz="2800" dirty="0" smtClean="0"/>
              <a:t> </a:t>
            </a:r>
            <a:r>
              <a:rPr lang="cs-CZ" sz="2800" dirty="0" err="1" smtClean="0"/>
              <a:t>butter</a:t>
            </a:r>
            <a:r>
              <a:rPr lang="cs-CZ" sz="2800" dirty="0" smtClean="0"/>
              <a:t> </a:t>
            </a:r>
            <a:r>
              <a:rPr lang="cs-CZ" sz="2800" dirty="0" err="1" smtClean="0"/>
              <a:t>and</a:t>
            </a:r>
            <a:r>
              <a:rPr lang="cs-CZ" sz="2800" dirty="0" smtClean="0"/>
              <a:t> jam.</a:t>
            </a:r>
          </a:p>
          <a:p>
            <a:r>
              <a:rPr lang="cs-CZ" sz="2800" dirty="0" err="1" smtClean="0"/>
              <a:t>Very</a:t>
            </a:r>
            <a:r>
              <a:rPr lang="cs-CZ" sz="2800" dirty="0" smtClean="0"/>
              <a:t> </a:t>
            </a:r>
            <a:r>
              <a:rPr lang="cs-CZ" sz="2800" dirty="0" err="1" smtClean="0"/>
              <a:t>favourite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tea</a:t>
            </a:r>
            <a:r>
              <a:rPr lang="cs-CZ" sz="2800" dirty="0" smtClean="0"/>
              <a:t>.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drunk</a:t>
            </a:r>
            <a:r>
              <a:rPr lang="cs-CZ" sz="2800" dirty="0" smtClean="0"/>
              <a:t> </a:t>
            </a:r>
            <a:r>
              <a:rPr lang="cs-CZ" sz="2800" dirty="0" err="1" smtClean="0"/>
              <a:t>with</a:t>
            </a:r>
            <a:r>
              <a:rPr lang="cs-CZ" sz="2800" dirty="0" smtClean="0"/>
              <a:t> </a:t>
            </a:r>
            <a:r>
              <a:rPr lang="cs-CZ" sz="2800" dirty="0" err="1" smtClean="0"/>
              <a:t>milk</a:t>
            </a:r>
            <a:r>
              <a:rPr lang="cs-CZ" sz="2800" dirty="0" smtClean="0"/>
              <a:t>.</a:t>
            </a:r>
          </a:p>
          <a:p>
            <a:endParaRPr lang="cs-CZ" sz="2800" dirty="0"/>
          </a:p>
        </p:txBody>
      </p:sp>
      <p:pic>
        <p:nvPicPr>
          <p:cNvPr id="2057" name="Picture 9" descr="C:\Users\Luda\AppData\Local\Microsoft\Windows\Temporary Internet Files\Content.IE5\CYS0VD27\MC9002325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4509120"/>
            <a:ext cx="3024336" cy="1656614"/>
          </a:xfrm>
          <a:prstGeom prst="rect">
            <a:avLst/>
          </a:prstGeom>
          <a:noFill/>
        </p:spPr>
      </p:pic>
      <p:pic>
        <p:nvPicPr>
          <p:cNvPr id="2064" name="Picture 16" descr="C:\Users\Luda\AppData\Local\Microsoft\Windows\Temporary Internet Files\Content.IE5\LB9F93KP\MC90022894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4293096"/>
            <a:ext cx="2155007" cy="1944216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5400" dirty="0" smtClean="0">
                <a:solidFill>
                  <a:schemeClr val="accent5"/>
                </a:solidFill>
                <a:latin typeface="Algerian" pitchFamily="82" charset="0"/>
              </a:rPr>
              <a:t>     </a:t>
            </a:r>
            <a:r>
              <a:rPr lang="cs-CZ" sz="4800" dirty="0" err="1" smtClean="0">
                <a:solidFill>
                  <a:schemeClr val="accent5"/>
                </a:solidFill>
                <a:latin typeface="Algerian" pitchFamily="82" charset="0"/>
              </a:rPr>
              <a:t>Main</a:t>
            </a:r>
            <a:r>
              <a:rPr lang="cs-CZ" sz="4800" dirty="0" smtClean="0">
                <a:solidFill>
                  <a:schemeClr val="accent5"/>
                </a:solidFill>
                <a:latin typeface="Algerian" pitchFamily="82" charset="0"/>
              </a:rPr>
              <a:t> </a:t>
            </a:r>
            <a:r>
              <a:rPr lang="cs-CZ" sz="4800" dirty="0" err="1" smtClean="0">
                <a:solidFill>
                  <a:schemeClr val="accent5"/>
                </a:solidFill>
                <a:latin typeface="Algerian" pitchFamily="82" charset="0"/>
              </a:rPr>
              <a:t>meals</a:t>
            </a:r>
            <a:r>
              <a:rPr lang="cs-CZ" sz="4800" dirty="0" smtClean="0">
                <a:solidFill>
                  <a:schemeClr val="accent5"/>
                </a:solidFill>
                <a:latin typeface="Algerian" pitchFamily="82" charset="0"/>
              </a:rPr>
              <a:t> </a:t>
            </a:r>
            <a:r>
              <a:rPr lang="cs-CZ" sz="4800" dirty="0" err="1" smtClean="0">
                <a:solidFill>
                  <a:schemeClr val="accent5"/>
                </a:solidFill>
                <a:latin typeface="Algerian" pitchFamily="82" charset="0"/>
              </a:rPr>
              <a:t>and</a:t>
            </a:r>
            <a:r>
              <a:rPr lang="cs-CZ" sz="4800" dirty="0" smtClean="0">
                <a:solidFill>
                  <a:schemeClr val="accent5"/>
                </a:solidFill>
                <a:latin typeface="Algerian" pitchFamily="82" charset="0"/>
              </a:rPr>
              <a:t> </a:t>
            </a:r>
            <a:r>
              <a:rPr lang="cs-CZ" sz="4800" dirty="0" err="1" smtClean="0">
                <a:solidFill>
                  <a:schemeClr val="accent5"/>
                </a:solidFill>
                <a:latin typeface="Algerian" pitchFamily="82" charset="0"/>
              </a:rPr>
              <a:t>soups</a:t>
            </a:r>
            <a:endParaRPr lang="cs-CZ" sz="4800" dirty="0">
              <a:solidFill>
                <a:schemeClr val="accent5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err="1" smtClean="0"/>
              <a:t>Hors</a:t>
            </a:r>
            <a:r>
              <a:rPr lang="cs-CZ" dirty="0" smtClean="0"/>
              <a:t> D´</a:t>
            </a:r>
            <a:r>
              <a:rPr lang="cs-CZ" dirty="0" err="1" smtClean="0"/>
              <a:t>oeuvres</a:t>
            </a:r>
            <a:r>
              <a:rPr lang="cs-CZ" dirty="0" smtClean="0"/>
              <a:t> start </a:t>
            </a:r>
            <a:r>
              <a:rPr lang="cs-CZ" dirty="0" err="1" smtClean="0"/>
              <a:t>mostly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fish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meat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sliced</a:t>
            </a:r>
            <a:r>
              <a:rPr lang="cs-CZ" dirty="0" smtClean="0"/>
              <a:t> </a:t>
            </a:r>
            <a:r>
              <a:rPr lang="cs-CZ" dirty="0" err="1" smtClean="0"/>
              <a:t>hard</a:t>
            </a:r>
            <a:r>
              <a:rPr lang="cs-CZ" dirty="0" smtClean="0"/>
              <a:t>-</a:t>
            </a:r>
            <a:r>
              <a:rPr lang="cs-CZ" dirty="0" err="1" smtClean="0"/>
              <a:t>boiled</a:t>
            </a:r>
            <a:r>
              <a:rPr lang="cs-CZ" dirty="0" smtClean="0"/>
              <a:t> </a:t>
            </a:r>
            <a:r>
              <a:rPr lang="cs-CZ" dirty="0" err="1" smtClean="0"/>
              <a:t>eggs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lots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vegetables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fruits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are fond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fish</a:t>
            </a:r>
            <a:r>
              <a:rPr lang="cs-CZ" dirty="0" smtClean="0"/>
              <a:t> </a:t>
            </a:r>
            <a:r>
              <a:rPr lang="cs-CZ" dirty="0" err="1" smtClean="0"/>
              <a:t>soups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vegetable</a:t>
            </a:r>
            <a:r>
              <a:rPr lang="cs-CZ" dirty="0" smtClean="0"/>
              <a:t> </a:t>
            </a:r>
            <a:r>
              <a:rPr lang="cs-CZ" dirty="0" err="1" smtClean="0"/>
              <a:t>soups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Typical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soups</a:t>
            </a:r>
            <a:r>
              <a:rPr lang="cs-CZ" dirty="0" smtClean="0"/>
              <a:t> are </a:t>
            </a:r>
            <a:r>
              <a:rPr lang="cs-CZ" dirty="0" err="1" smtClean="0"/>
              <a:t>tomato</a:t>
            </a:r>
            <a:r>
              <a:rPr lang="cs-CZ" dirty="0" smtClean="0"/>
              <a:t> </a:t>
            </a:r>
            <a:r>
              <a:rPr lang="cs-CZ" dirty="0" err="1" smtClean="0"/>
              <a:t>soup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cream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tomato</a:t>
            </a:r>
            <a:r>
              <a:rPr lang="cs-CZ" dirty="0" smtClean="0"/>
              <a:t>, </a:t>
            </a:r>
            <a:r>
              <a:rPr lang="cs-CZ" dirty="0" err="1" smtClean="0"/>
              <a:t>cream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pea</a:t>
            </a:r>
            <a:r>
              <a:rPr lang="cs-CZ" dirty="0" smtClean="0"/>
              <a:t>, </a:t>
            </a:r>
            <a:r>
              <a:rPr lang="cs-CZ" dirty="0" err="1" smtClean="0"/>
              <a:t>fish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mushroom</a:t>
            </a:r>
            <a:r>
              <a:rPr lang="cs-CZ" dirty="0" smtClean="0"/>
              <a:t> </a:t>
            </a:r>
            <a:r>
              <a:rPr lang="cs-CZ" dirty="0" err="1" smtClean="0"/>
              <a:t>soup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4" name="Picture 2" descr="C:\Users\Luda\AppData\Local\Microsoft\Windows\Temporary Internet Files\Content.IE5\LB9F93KP\MC9004112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5157192"/>
            <a:ext cx="2664296" cy="1224136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466144" cy="1143000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chemeClr val="accent5"/>
                </a:solidFill>
                <a:latin typeface="Algerian" pitchFamily="82" charset="0"/>
              </a:rPr>
              <a:t>    </a:t>
            </a:r>
            <a:r>
              <a:rPr lang="cs-CZ" sz="4000" dirty="0" err="1" smtClean="0">
                <a:solidFill>
                  <a:schemeClr val="accent5"/>
                </a:solidFill>
                <a:latin typeface="Algerian" pitchFamily="82" charset="0"/>
              </a:rPr>
              <a:t>meat</a:t>
            </a:r>
            <a:r>
              <a:rPr lang="cs-CZ" sz="4000" dirty="0" smtClean="0">
                <a:solidFill>
                  <a:schemeClr val="accent5"/>
                </a:solidFill>
                <a:latin typeface="Algerian" pitchFamily="82" charset="0"/>
              </a:rPr>
              <a:t> in </a:t>
            </a:r>
            <a:r>
              <a:rPr lang="cs-CZ" sz="4000" dirty="0" err="1" smtClean="0">
                <a:solidFill>
                  <a:schemeClr val="accent5"/>
                </a:solidFill>
                <a:latin typeface="Algerian" pitchFamily="82" charset="0"/>
              </a:rPr>
              <a:t>the</a:t>
            </a:r>
            <a:r>
              <a:rPr lang="cs-CZ" sz="4000" dirty="0" smtClean="0">
                <a:solidFill>
                  <a:schemeClr val="accent5"/>
                </a:solidFill>
                <a:latin typeface="Algerian" pitchFamily="82" charset="0"/>
              </a:rPr>
              <a:t>  </a:t>
            </a:r>
            <a:r>
              <a:rPr lang="cs-CZ" sz="4000" dirty="0" err="1" smtClean="0">
                <a:solidFill>
                  <a:schemeClr val="accent5"/>
                </a:solidFill>
                <a:latin typeface="Algerian" pitchFamily="82" charset="0"/>
              </a:rPr>
              <a:t>English</a:t>
            </a:r>
            <a:r>
              <a:rPr lang="cs-CZ" sz="4000" dirty="0" smtClean="0">
                <a:solidFill>
                  <a:schemeClr val="accent5"/>
                </a:solidFill>
                <a:latin typeface="Algerian" pitchFamily="82" charset="0"/>
              </a:rPr>
              <a:t>  </a:t>
            </a:r>
            <a:r>
              <a:rPr lang="cs-CZ" sz="4000" dirty="0" err="1" smtClean="0">
                <a:solidFill>
                  <a:schemeClr val="accent5"/>
                </a:solidFill>
                <a:latin typeface="Algerian" pitchFamily="82" charset="0"/>
              </a:rPr>
              <a:t>Cuisine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err="1" smtClean="0"/>
              <a:t>Fish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quite</a:t>
            </a:r>
            <a:r>
              <a:rPr lang="cs-CZ" dirty="0" smtClean="0"/>
              <a:t> </a:t>
            </a:r>
            <a:r>
              <a:rPr lang="cs-CZ" dirty="0" err="1" smtClean="0"/>
              <a:t>common</a:t>
            </a:r>
            <a:r>
              <a:rPr lang="cs-CZ" dirty="0" smtClean="0"/>
              <a:t> in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homes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Mutton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lamb</a:t>
            </a:r>
            <a:r>
              <a:rPr lang="cs-CZ" dirty="0" smtClean="0"/>
              <a:t> are </a:t>
            </a:r>
            <a:r>
              <a:rPr lang="cs-CZ" dirty="0" err="1" smtClean="0"/>
              <a:t>eaten</a:t>
            </a:r>
            <a:r>
              <a:rPr lang="cs-CZ" dirty="0" smtClean="0"/>
              <a:t> a lot. </a:t>
            </a:r>
            <a:r>
              <a:rPr lang="cs-CZ" dirty="0" err="1" smtClean="0"/>
              <a:t>Pork</a:t>
            </a:r>
            <a:r>
              <a:rPr lang="cs-CZ" dirty="0" smtClean="0"/>
              <a:t> </a:t>
            </a:r>
            <a:r>
              <a:rPr lang="cs-CZ" dirty="0" err="1" smtClean="0"/>
              <a:t>chops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cutlets</a:t>
            </a:r>
            <a:r>
              <a:rPr lang="cs-CZ" dirty="0" smtClean="0"/>
              <a:t> are </a:t>
            </a:r>
            <a:r>
              <a:rPr lang="cs-CZ" dirty="0" err="1" smtClean="0"/>
              <a:t>served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r>
              <a:rPr lang="cs-CZ" dirty="0" smtClean="0"/>
              <a:t> </a:t>
            </a:r>
            <a:r>
              <a:rPr lang="cs-CZ" dirty="0" err="1" smtClean="0"/>
              <a:t>sauce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grilled</a:t>
            </a:r>
            <a:r>
              <a:rPr lang="cs-CZ" dirty="0" smtClean="0"/>
              <a:t> </a:t>
            </a:r>
            <a:r>
              <a:rPr lang="cs-CZ" dirty="0" err="1" smtClean="0"/>
              <a:t>tomatoes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mushrooms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Poultry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game are </a:t>
            </a:r>
            <a:r>
              <a:rPr lang="cs-CZ" dirty="0" err="1" smtClean="0"/>
              <a:t>roasted</a:t>
            </a:r>
            <a:r>
              <a:rPr lang="cs-CZ" dirty="0" smtClean="0"/>
              <a:t>, </a:t>
            </a:r>
            <a:r>
              <a:rPr lang="cs-CZ" dirty="0" err="1" smtClean="0"/>
              <a:t>fried</a:t>
            </a:r>
            <a:r>
              <a:rPr lang="cs-CZ" dirty="0" smtClean="0"/>
              <a:t>, </a:t>
            </a:r>
            <a:r>
              <a:rPr lang="cs-CZ" dirty="0" err="1" smtClean="0"/>
              <a:t>grilled</a:t>
            </a:r>
            <a:r>
              <a:rPr lang="cs-CZ" dirty="0" smtClean="0"/>
              <a:t>. Game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cooked</a:t>
            </a:r>
            <a:r>
              <a:rPr lang="cs-CZ" dirty="0" smtClean="0"/>
              <a:t> in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wine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herbs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vegetables</a:t>
            </a:r>
            <a:r>
              <a:rPr lang="cs-CZ" dirty="0" smtClean="0"/>
              <a:t>.  </a:t>
            </a:r>
            <a:endParaRPr lang="cs-CZ" dirty="0"/>
          </a:p>
        </p:txBody>
      </p:sp>
      <p:pic>
        <p:nvPicPr>
          <p:cNvPr id="4099" name="Picture 3" descr="C:\Users\Luda\AppData\Local\Microsoft\Windows\Temporary Internet Files\Content.IE5\3JYAFGRG\MC90030490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4365104"/>
            <a:ext cx="1863547" cy="1825142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5"/>
                </a:solidFill>
                <a:latin typeface="Algerian" pitchFamily="82" charset="0"/>
              </a:rPr>
              <a:t>  </a:t>
            </a:r>
            <a:r>
              <a:rPr lang="cs-CZ" sz="5400" dirty="0" err="1" smtClean="0">
                <a:solidFill>
                  <a:schemeClr val="accent5"/>
                </a:solidFill>
                <a:latin typeface="Algerian" pitchFamily="82" charset="0"/>
              </a:rPr>
              <a:t>Food</a:t>
            </a:r>
            <a:r>
              <a:rPr lang="cs-CZ" sz="5400" dirty="0" smtClean="0">
                <a:solidFill>
                  <a:schemeClr val="accent5"/>
                </a:solidFill>
                <a:latin typeface="Algerian" pitchFamily="82" charset="0"/>
              </a:rPr>
              <a:t> </a:t>
            </a:r>
            <a:r>
              <a:rPr lang="cs-CZ" sz="5400" dirty="0" err="1" smtClean="0">
                <a:solidFill>
                  <a:schemeClr val="accent5"/>
                </a:solidFill>
                <a:latin typeface="Algerian" pitchFamily="82" charset="0"/>
              </a:rPr>
              <a:t>for</a:t>
            </a:r>
            <a:r>
              <a:rPr lang="cs-CZ" sz="5400" dirty="0" smtClean="0">
                <a:solidFill>
                  <a:schemeClr val="accent5"/>
                </a:solidFill>
                <a:latin typeface="Algerian" pitchFamily="82" charset="0"/>
              </a:rPr>
              <a:t> </a:t>
            </a:r>
            <a:r>
              <a:rPr lang="cs-CZ" sz="5400" dirty="0" err="1" smtClean="0">
                <a:solidFill>
                  <a:schemeClr val="accent5"/>
                </a:solidFill>
                <a:latin typeface="Algerian" pitchFamily="82" charset="0"/>
              </a:rPr>
              <a:t>holidays</a:t>
            </a:r>
            <a:endParaRPr lang="cs-CZ" sz="5400" dirty="0">
              <a:solidFill>
                <a:schemeClr val="accent5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err="1" smtClean="0"/>
              <a:t>Christmas</a:t>
            </a:r>
            <a:r>
              <a:rPr lang="cs-CZ" dirty="0" smtClean="0"/>
              <a:t> menu </a:t>
            </a:r>
            <a:r>
              <a:rPr lang="cs-CZ" dirty="0" err="1" smtClean="0"/>
              <a:t>consists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roast</a:t>
            </a:r>
            <a:r>
              <a:rPr lang="cs-CZ" dirty="0" smtClean="0"/>
              <a:t> </a:t>
            </a:r>
            <a:r>
              <a:rPr lang="cs-CZ" dirty="0" err="1" smtClean="0"/>
              <a:t>turkey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chestnut</a:t>
            </a:r>
            <a:r>
              <a:rPr lang="cs-CZ" dirty="0" smtClean="0"/>
              <a:t> </a:t>
            </a:r>
            <a:r>
              <a:rPr lang="cs-CZ" dirty="0" err="1" smtClean="0"/>
              <a:t>stuffing</a:t>
            </a:r>
            <a:r>
              <a:rPr lang="cs-CZ" dirty="0" smtClean="0"/>
              <a:t>, </a:t>
            </a:r>
            <a:r>
              <a:rPr lang="cs-CZ" dirty="0" err="1" smtClean="0"/>
              <a:t>roast</a:t>
            </a:r>
            <a:r>
              <a:rPr lang="cs-CZ" dirty="0" smtClean="0"/>
              <a:t> </a:t>
            </a:r>
            <a:r>
              <a:rPr lang="cs-CZ" dirty="0" err="1" smtClean="0"/>
              <a:t>potatoes</a:t>
            </a:r>
            <a:r>
              <a:rPr lang="cs-CZ" dirty="0" smtClean="0"/>
              <a:t>, </a:t>
            </a:r>
            <a:r>
              <a:rPr lang="cs-CZ" dirty="0" err="1" smtClean="0"/>
              <a:t>Brussels</a:t>
            </a:r>
            <a:r>
              <a:rPr lang="cs-CZ" dirty="0" smtClean="0"/>
              <a:t> </a:t>
            </a:r>
            <a:r>
              <a:rPr lang="cs-CZ" dirty="0" err="1" smtClean="0"/>
              <a:t>sprouts</a:t>
            </a:r>
            <a:r>
              <a:rPr lang="cs-CZ" dirty="0" smtClean="0"/>
              <a:t>, </a:t>
            </a:r>
            <a:r>
              <a:rPr lang="cs-CZ" dirty="0" err="1" smtClean="0"/>
              <a:t>bread</a:t>
            </a:r>
            <a:r>
              <a:rPr lang="cs-CZ" dirty="0" smtClean="0"/>
              <a:t> </a:t>
            </a:r>
            <a:r>
              <a:rPr lang="cs-CZ" dirty="0" err="1" smtClean="0"/>
              <a:t>sauce</a:t>
            </a:r>
            <a:r>
              <a:rPr lang="cs-CZ" dirty="0" smtClean="0"/>
              <a:t>, </a:t>
            </a:r>
            <a:r>
              <a:rPr lang="cs-CZ" dirty="0" err="1" smtClean="0"/>
              <a:t>bacon</a:t>
            </a:r>
            <a:r>
              <a:rPr lang="cs-CZ" dirty="0" smtClean="0"/>
              <a:t> </a:t>
            </a:r>
            <a:r>
              <a:rPr lang="cs-CZ" dirty="0" err="1" smtClean="0"/>
              <a:t>rolls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gravy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Cake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pudding</a:t>
            </a:r>
            <a:endParaRPr lang="cs-CZ" dirty="0"/>
          </a:p>
        </p:txBody>
      </p:sp>
      <p:pic>
        <p:nvPicPr>
          <p:cNvPr id="5126" name="Picture 6" descr="C:\Users\Luda\AppData\Local\Microsoft\Windows\Temporary Internet Files\Content.IE5\CYS0VD27\MP900422610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3284984"/>
            <a:ext cx="3456384" cy="2276856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5400" dirty="0" err="1" smtClean="0">
                <a:solidFill>
                  <a:schemeClr val="accent5"/>
                </a:solidFill>
                <a:latin typeface="Algerian" pitchFamily="82" charset="0"/>
              </a:rPr>
              <a:t>Fast</a:t>
            </a:r>
            <a:r>
              <a:rPr lang="cs-CZ" sz="5400" dirty="0" smtClean="0">
                <a:solidFill>
                  <a:schemeClr val="accent5"/>
                </a:solidFill>
                <a:latin typeface="Algerian" pitchFamily="82" charset="0"/>
              </a:rPr>
              <a:t> </a:t>
            </a:r>
            <a:r>
              <a:rPr lang="cs-CZ" sz="5400" dirty="0" err="1" smtClean="0">
                <a:solidFill>
                  <a:schemeClr val="accent5"/>
                </a:solidFill>
                <a:latin typeface="Algerian" pitchFamily="82" charset="0"/>
              </a:rPr>
              <a:t>food</a:t>
            </a:r>
            <a:r>
              <a:rPr lang="cs-CZ" sz="5400" dirty="0" smtClean="0">
                <a:solidFill>
                  <a:schemeClr val="accent5"/>
                </a:solidFill>
                <a:latin typeface="Algerian" pitchFamily="82" charset="0"/>
              </a:rPr>
              <a:t> in </a:t>
            </a:r>
            <a:r>
              <a:rPr lang="cs-CZ" sz="5400" dirty="0" err="1" smtClean="0">
                <a:solidFill>
                  <a:schemeClr val="accent5"/>
                </a:solidFill>
                <a:latin typeface="Algerian" pitchFamily="82" charset="0"/>
              </a:rPr>
              <a:t>Britain</a:t>
            </a:r>
            <a:endParaRPr lang="cs-CZ" sz="5400" dirty="0">
              <a:solidFill>
                <a:schemeClr val="accent5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Many </a:t>
            </a:r>
            <a:r>
              <a:rPr lang="cs-CZ" dirty="0" err="1" smtClean="0"/>
              <a:t>people</a:t>
            </a:r>
            <a:r>
              <a:rPr lang="cs-CZ" dirty="0" smtClean="0"/>
              <a:t> in </a:t>
            </a:r>
            <a:r>
              <a:rPr lang="cs-CZ" dirty="0" err="1" smtClean="0"/>
              <a:t>Britain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to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sandwiches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Well</a:t>
            </a:r>
            <a:r>
              <a:rPr lang="cs-CZ" dirty="0" smtClean="0"/>
              <a:t> </a:t>
            </a:r>
            <a:r>
              <a:rPr lang="cs-CZ" dirty="0" err="1" smtClean="0"/>
              <a:t>known</a:t>
            </a:r>
            <a:r>
              <a:rPr lang="cs-CZ" dirty="0" smtClean="0"/>
              <a:t> </a:t>
            </a:r>
            <a:r>
              <a:rPr lang="cs-CZ" dirty="0" err="1" smtClean="0"/>
              <a:t>British</a:t>
            </a:r>
            <a:r>
              <a:rPr lang="cs-CZ" dirty="0" smtClean="0"/>
              <a:t> </a:t>
            </a:r>
            <a:r>
              <a:rPr lang="cs-CZ" dirty="0" err="1" smtClean="0"/>
              <a:t>specialities</a:t>
            </a:r>
            <a:r>
              <a:rPr lang="cs-CZ" dirty="0" smtClean="0"/>
              <a:t> are </a:t>
            </a:r>
            <a:r>
              <a:rPr lang="cs-CZ" dirty="0" err="1" smtClean="0"/>
              <a:t>fish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chips.</a:t>
            </a:r>
          </a:p>
          <a:p>
            <a:r>
              <a:rPr lang="cs-CZ" dirty="0" err="1" smtClean="0"/>
              <a:t>Very</a:t>
            </a:r>
            <a:r>
              <a:rPr lang="cs-CZ" dirty="0" smtClean="0"/>
              <a:t> </a:t>
            </a:r>
            <a:r>
              <a:rPr lang="cs-CZ" dirty="0" err="1" smtClean="0"/>
              <a:t>popular</a:t>
            </a:r>
            <a:r>
              <a:rPr lang="cs-CZ" dirty="0" smtClean="0"/>
              <a:t> are </a:t>
            </a:r>
            <a:r>
              <a:rPr lang="cs-CZ" dirty="0" err="1" smtClean="0"/>
              <a:t>hamburgers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6146" name="Picture 2" descr="C:\Users\Luda\AppData\Local\Microsoft\Windows\Temporary Internet Files\Content.IE5\KJ32DDMH\MC9004118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4149080"/>
            <a:ext cx="2664296" cy="1840042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Can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answer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guestions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breakfast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typical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soups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kinds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meat</a:t>
            </a:r>
            <a:r>
              <a:rPr lang="cs-CZ" dirty="0" smtClean="0"/>
              <a:t> are </a:t>
            </a:r>
            <a:r>
              <a:rPr lang="cs-CZ" dirty="0" err="1" smtClean="0"/>
              <a:t>eaten</a:t>
            </a:r>
            <a:r>
              <a:rPr lang="cs-CZ" dirty="0" smtClean="0"/>
              <a:t> in </a:t>
            </a:r>
            <a:r>
              <a:rPr lang="cs-CZ" dirty="0" err="1" smtClean="0"/>
              <a:t>England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how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food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UK?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popular</a:t>
            </a:r>
            <a:r>
              <a:rPr lang="cs-CZ" dirty="0" smtClean="0"/>
              <a:t> </a:t>
            </a:r>
            <a:r>
              <a:rPr lang="cs-CZ" dirty="0" err="1" smtClean="0"/>
              <a:t>meals</a:t>
            </a:r>
            <a:r>
              <a:rPr lang="cs-CZ" dirty="0" smtClean="0"/>
              <a:t> are </a:t>
            </a:r>
            <a:r>
              <a:rPr lang="cs-CZ" dirty="0" err="1" smtClean="0"/>
              <a:t>there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UK?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cuisine</a:t>
            </a:r>
            <a:r>
              <a:rPr lang="cs-CZ" dirty="0" smtClean="0"/>
              <a:t>?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why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If</a:t>
            </a:r>
            <a:r>
              <a:rPr lang="cs-CZ" dirty="0" smtClean="0"/>
              <a:t> no, </a:t>
            </a:r>
            <a:r>
              <a:rPr lang="cs-CZ" dirty="0" err="1" smtClean="0"/>
              <a:t>why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5"/>
                </a:solidFill>
                <a:latin typeface="Algerian" pitchFamily="82" charset="0"/>
              </a:rPr>
              <a:t>Zdroje:</a:t>
            </a:r>
            <a:endParaRPr lang="cs-CZ" dirty="0">
              <a:solidFill>
                <a:schemeClr val="accent5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pPr>
              <a:buClr>
                <a:srgbClr val="99FF66"/>
              </a:buClr>
            </a:pPr>
            <a:r>
              <a:rPr lang="cs-CZ" dirty="0" smtClean="0"/>
              <a:t>Svobodová, Eva. Angličtina v gastronomii. Praha: </a:t>
            </a:r>
            <a:r>
              <a:rPr lang="cs-CZ" dirty="0" err="1" smtClean="0"/>
              <a:t>Informatorium</a:t>
            </a:r>
            <a:r>
              <a:rPr lang="cs-CZ" dirty="0" smtClean="0"/>
              <a:t>, 2002, ISBN 80 -86073-94-7, s.47-49</a:t>
            </a:r>
          </a:p>
          <a:p>
            <a:pPr>
              <a:buClr>
                <a:srgbClr val="99FF66"/>
              </a:buClr>
            </a:pPr>
            <a:r>
              <a:rPr lang="cs-CZ" dirty="0" smtClean="0"/>
              <a:t>Obrázky: Galerie Klipart /cit.9</a:t>
            </a:r>
            <a:r>
              <a:rPr lang="cs-CZ" dirty="0" smtClean="0">
                <a:latin typeface="Century Gothic" pitchFamily="34" charset="0"/>
              </a:rPr>
              <a:t>.6.2013/,</a:t>
            </a:r>
            <a:r>
              <a:rPr lang="cs-CZ" dirty="0" smtClean="0"/>
              <a:t> dostupné pod licenci Microsoft Office 2007 na 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</a:p>
          <a:p>
            <a:pPr>
              <a:buClr>
                <a:srgbClr val="99FF66"/>
              </a:buClr>
            </a:pP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187</TotalTime>
  <Words>416</Words>
  <Application>Microsoft Office PowerPoint</Application>
  <PresentationFormat>Předvádění na obrazovce (4:3)</PresentationFormat>
  <Paragraphs>61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Snímek 1</vt:lpstr>
      <vt:lpstr>  English Cuisine</vt:lpstr>
      <vt:lpstr>      English  Breakfast</vt:lpstr>
      <vt:lpstr>     Main meals and soups</vt:lpstr>
      <vt:lpstr>    meat in the  English  Cuisine</vt:lpstr>
      <vt:lpstr>  Food for holidays</vt:lpstr>
      <vt:lpstr>Fast food in Britain</vt:lpstr>
      <vt:lpstr>Can you answer the guestions?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Luda</dc:creator>
  <cp:lastModifiedBy>Luda</cp:lastModifiedBy>
  <cp:revision>27</cp:revision>
  <dcterms:created xsi:type="dcterms:W3CDTF">2013-04-15T16:48:18Z</dcterms:created>
  <dcterms:modified xsi:type="dcterms:W3CDTF">2013-11-25T17:36:49Z</dcterms:modified>
</cp:coreProperties>
</file>