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4" r:id="rId4"/>
    <p:sldId id="275" r:id="rId5"/>
    <p:sldId id="276" r:id="rId6"/>
    <p:sldId id="27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8474661"/>
              </p:ext>
            </p:extLst>
          </p:nvPr>
        </p:nvGraphicFramePr>
        <p:xfrm>
          <a:off x="611188" y="1463675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VY_3_INOVACE_ANJ39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Kuchař- charakteristika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24.9.2013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kuchař - charakteristika,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DIGITÁLNÍ</a:t>
            </a:r>
            <a:r>
              <a:rPr lang="cs-CZ" b="1" dirty="0" smtClean="0"/>
              <a:t> </a:t>
            </a:r>
            <a:r>
              <a:rPr lang="cs-CZ" sz="3200" b="1" dirty="0" smtClean="0"/>
              <a:t>UČEBNÍ MATERIÁL</a:t>
            </a:r>
            <a:endParaRPr lang="cs-CZ" b="1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Who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a </a:t>
            </a:r>
            <a:r>
              <a:rPr lang="cs-CZ" b="1" dirty="0" err="1" smtClean="0">
                <a:solidFill>
                  <a:srgbClr val="FF0000"/>
                </a:solidFill>
              </a:rPr>
              <a:t>Cook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1600200"/>
            <a:ext cx="4906888" cy="4525963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cook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man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woman</a:t>
            </a:r>
            <a:r>
              <a:rPr lang="cs-CZ" b="1" dirty="0" smtClean="0"/>
              <a:t> </a:t>
            </a:r>
            <a:r>
              <a:rPr lang="cs-CZ" b="1" dirty="0" err="1" smtClean="0"/>
              <a:t>who</a:t>
            </a:r>
            <a:r>
              <a:rPr lang="cs-CZ" b="1" dirty="0" smtClean="0"/>
              <a:t> </a:t>
            </a:r>
            <a:r>
              <a:rPr lang="cs-CZ" b="1" dirty="0" err="1" smtClean="0"/>
              <a:t>prepares</a:t>
            </a:r>
            <a:r>
              <a:rPr lang="cs-CZ" b="1" dirty="0" smtClean="0"/>
              <a:t>/</a:t>
            </a:r>
            <a:r>
              <a:rPr lang="cs-CZ" b="1" dirty="0" err="1" smtClean="0"/>
              <a:t>cooks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sometimes</a:t>
            </a:r>
            <a:r>
              <a:rPr lang="cs-CZ" b="1" dirty="0" smtClean="0"/>
              <a:t> </a:t>
            </a:r>
            <a:r>
              <a:rPr lang="cs-CZ" b="1" dirty="0" err="1" smtClean="0"/>
              <a:t>serves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meal</a:t>
            </a:r>
            <a:r>
              <a:rPr lang="cs-CZ" b="1" dirty="0" smtClean="0"/>
              <a:t>.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one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oldest</a:t>
            </a:r>
            <a:r>
              <a:rPr lang="cs-CZ" b="1" dirty="0" smtClean="0"/>
              <a:t> </a:t>
            </a:r>
            <a:r>
              <a:rPr lang="cs-CZ" b="1" dirty="0" err="1" smtClean="0"/>
              <a:t>jobs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world</a:t>
            </a:r>
            <a:r>
              <a:rPr lang="cs-CZ" b="1" dirty="0" smtClean="0"/>
              <a:t>.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profesional</a:t>
            </a:r>
            <a:r>
              <a:rPr lang="cs-CZ" b="1" dirty="0" smtClean="0"/>
              <a:t> </a:t>
            </a:r>
            <a:r>
              <a:rPr lang="cs-CZ" b="1" dirty="0" err="1" smtClean="0"/>
              <a:t>cook</a:t>
            </a:r>
            <a:r>
              <a:rPr lang="cs-CZ" b="1" dirty="0" smtClean="0"/>
              <a:t> </a:t>
            </a:r>
            <a:r>
              <a:rPr lang="cs-CZ" b="1" dirty="0" err="1" smtClean="0"/>
              <a:t>works</a:t>
            </a:r>
            <a:r>
              <a:rPr lang="cs-CZ" b="1" dirty="0" smtClean="0"/>
              <a:t> in a restaurant, </a:t>
            </a:r>
            <a:r>
              <a:rPr lang="cs-CZ" b="1" dirty="0" err="1" smtClean="0"/>
              <a:t>pub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hotel.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4" name="Picture 3" descr="C:\Users\SŠGaS05\AppData\Local\Microsoft\Windows\Temporary Internet Files\Content.IE5\N2NYKF25\MC9002121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916831"/>
            <a:ext cx="2664296" cy="37775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Cook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2816"/>
            <a:ext cx="4906888" cy="4525963"/>
          </a:xfrm>
        </p:spPr>
        <p:txBody>
          <a:bodyPr>
            <a:normAutofit fontScale="92500"/>
          </a:bodyPr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cook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in </a:t>
            </a:r>
            <a:r>
              <a:rPr lang="cs-CZ" b="1" dirty="0" err="1" smtClean="0"/>
              <a:t>daily</a:t>
            </a:r>
            <a:r>
              <a:rPr lang="cs-CZ" b="1" dirty="0" smtClean="0"/>
              <a:t> </a:t>
            </a:r>
            <a:r>
              <a:rPr lang="cs-CZ" b="1" dirty="0" err="1" smtClean="0"/>
              <a:t>contact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food</a:t>
            </a:r>
            <a:r>
              <a:rPr lang="cs-CZ" b="1" dirty="0" smtClean="0"/>
              <a:t>,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why</a:t>
            </a:r>
            <a:r>
              <a:rPr lang="cs-CZ" b="1" dirty="0" smtClean="0"/>
              <a:t> he/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must</a:t>
            </a:r>
            <a:r>
              <a:rPr lang="cs-CZ" b="1" dirty="0" smtClean="0"/>
              <a:t> </a:t>
            </a:r>
            <a:r>
              <a:rPr lang="cs-CZ" b="1" dirty="0" err="1" smtClean="0"/>
              <a:t>obey</a:t>
            </a:r>
            <a:r>
              <a:rPr lang="cs-CZ" b="1" dirty="0" smtClean="0"/>
              <a:t> many </a:t>
            </a:r>
            <a:r>
              <a:rPr lang="cs-CZ" b="1" dirty="0" err="1" smtClean="0"/>
              <a:t>rules</a:t>
            </a:r>
            <a:r>
              <a:rPr lang="cs-CZ" b="1" dirty="0" smtClean="0"/>
              <a:t>, </a:t>
            </a:r>
            <a:r>
              <a:rPr lang="cs-CZ" b="1" dirty="0" err="1" smtClean="0"/>
              <a:t>otherwise</a:t>
            </a:r>
            <a:r>
              <a:rPr lang="cs-CZ" b="1" dirty="0" smtClean="0"/>
              <a:t> </a:t>
            </a:r>
            <a:r>
              <a:rPr lang="cs-CZ" b="1" dirty="0" err="1" smtClean="0"/>
              <a:t>thehere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 risk </a:t>
            </a:r>
            <a:r>
              <a:rPr lang="cs-CZ" b="1" dirty="0" err="1" smtClean="0"/>
              <a:t>of</a:t>
            </a:r>
            <a:r>
              <a:rPr lang="cs-CZ" b="1" dirty="0" smtClean="0"/>
              <a:t> many </a:t>
            </a:r>
            <a:r>
              <a:rPr lang="cs-CZ" b="1" dirty="0" err="1" smtClean="0"/>
              <a:t>possibilities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spreading</a:t>
            </a:r>
            <a:r>
              <a:rPr lang="cs-CZ" b="1" dirty="0" smtClean="0"/>
              <a:t> </a:t>
            </a:r>
            <a:r>
              <a:rPr lang="cs-CZ" b="1" dirty="0" err="1" smtClean="0"/>
              <a:t>deseases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Primarily</a:t>
            </a:r>
            <a:r>
              <a:rPr lang="cs-CZ" b="1" dirty="0" smtClean="0"/>
              <a:t> he/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must</a:t>
            </a:r>
            <a:r>
              <a:rPr lang="cs-CZ" b="1" dirty="0" smtClean="0"/>
              <a:t> </a:t>
            </a:r>
            <a:r>
              <a:rPr lang="cs-CZ" b="1" dirty="0" err="1" smtClean="0"/>
              <a:t>follow</a:t>
            </a:r>
            <a:r>
              <a:rPr lang="cs-CZ" b="1" dirty="0" smtClean="0"/>
              <a:t> many </a:t>
            </a:r>
            <a:r>
              <a:rPr lang="cs-CZ" b="1" dirty="0" err="1" smtClean="0"/>
              <a:t>hygienic</a:t>
            </a:r>
            <a:r>
              <a:rPr lang="cs-CZ" b="1" dirty="0" smtClean="0"/>
              <a:t> </a:t>
            </a:r>
            <a:r>
              <a:rPr lang="cs-CZ" b="1" dirty="0" err="1" smtClean="0"/>
              <a:t>rules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3075" name="Picture 3" descr="C:\Users\SŠGaS05\AppData\Local\Microsoft\Windows\Temporary Internet Files\Content.IE5\0GIKTGSF\MC900295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060848"/>
            <a:ext cx="3563261" cy="35283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Cook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0" y="1412776"/>
            <a:ext cx="4906888" cy="511256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long</a:t>
            </a:r>
            <a:r>
              <a:rPr lang="cs-CZ" b="1" dirty="0" smtClean="0"/>
              <a:t> </a:t>
            </a:r>
            <a:r>
              <a:rPr lang="cs-CZ" b="1" dirty="0" err="1" smtClean="0"/>
              <a:t>time</a:t>
            </a:r>
            <a:r>
              <a:rPr lang="cs-CZ" b="1" dirty="0" smtClean="0"/>
              <a:t> ago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job</a:t>
            </a:r>
            <a:r>
              <a:rPr lang="cs-CZ" b="1" dirty="0" smtClean="0"/>
              <a:t> </a:t>
            </a:r>
            <a:r>
              <a:rPr lang="cs-CZ" b="1" dirty="0" err="1" smtClean="0"/>
              <a:t>one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most </a:t>
            </a:r>
            <a:r>
              <a:rPr lang="cs-CZ" b="1" dirty="0" err="1" smtClean="0"/>
              <a:t>disrecpected</a:t>
            </a:r>
            <a:r>
              <a:rPr lang="cs-CZ" b="1" dirty="0" smtClean="0"/>
              <a:t> </a:t>
            </a:r>
            <a:r>
              <a:rPr lang="cs-CZ" b="1" dirty="0" err="1" smtClean="0"/>
              <a:t>occupations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Nowadays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occupation</a:t>
            </a:r>
            <a:r>
              <a:rPr lang="cs-CZ" b="1" dirty="0" smtClean="0"/>
              <a:t> </a:t>
            </a:r>
            <a:r>
              <a:rPr lang="cs-CZ" b="1" dirty="0" err="1" smtClean="0"/>
              <a:t>mostly</a:t>
            </a:r>
            <a:r>
              <a:rPr lang="cs-CZ" b="1" dirty="0" smtClean="0"/>
              <a:t> </a:t>
            </a:r>
            <a:r>
              <a:rPr lang="cs-CZ" b="1" dirty="0" err="1" smtClean="0"/>
              <a:t>respected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popular</a:t>
            </a:r>
            <a:r>
              <a:rPr lang="cs-CZ" b="1" dirty="0" smtClean="0"/>
              <a:t>, </a:t>
            </a:r>
            <a:r>
              <a:rPr lang="cs-CZ" b="1" dirty="0" err="1" smtClean="0"/>
              <a:t>besides</a:t>
            </a:r>
            <a:r>
              <a:rPr lang="cs-CZ" b="1" dirty="0" smtClean="0"/>
              <a:t> </a:t>
            </a:r>
            <a:r>
              <a:rPr lang="cs-CZ" b="1" dirty="0" err="1" smtClean="0"/>
              <a:t>other</a:t>
            </a:r>
            <a:r>
              <a:rPr lang="cs-CZ" b="1" dirty="0" smtClean="0"/>
              <a:t> </a:t>
            </a:r>
            <a:r>
              <a:rPr lang="cs-CZ" b="1" dirty="0" err="1" smtClean="0"/>
              <a:t>things</a:t>
            </a:r>
            <a:r>
              <a:rPr lang="cs-CZ" b="1" dirty="0" smtClean="0"/>
              <a:t> </a:t>
            </a:r>
            <a:r>
              <a:rPr lang="cs-CZ" b="1" dirty="0" err="1" smtClean="0"/>
              <a:t>due</a:t>
            </a:r>
            <a:r>
              <a:rPr lang="cs-CZ" b="1" dirty="0" smtClean="0"/>
              <a:t> to TV </a:t>
            </a:r>
            <a:r>
              <a:rPr lang="cs-CZ" b="1" dirty="0" err="1" smtClean="0"/>
              <a:t>shows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Today</a:t>
            </a:r>
            <a:r>
              <a:rPr lang="cs-CZ" b="1" dirty="0" smtClean="0"/>
              <a:t>‘s </a:t>
            </a:r>
            <a:r>
              <a:rPr lang="cs-CZ" b="1" dirty="0" err="1" smtClean="0"/>
              <a:t>cook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well</a:t>
            </a:r>
            <a:r>
              <a:rPr lang="cs-CZ" b="1" dirty="0" smtClean="0"/>
              <a:t> </a:t>
            </a:r>
            <a:r>
              <a:rPr lang="cs-CZ" b="1" dirty="0" err="1" smtClean="0"/>
              <a:t>educated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skilled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4098" name="Picture 2" descr="C:\Users\SŠGaS05\AppData\Local\Microsoft\Windows\Temporary Internet Files\Content.IE5\N2NYKF25\MC9002954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988840"/>
            <a:ext cx="3847408" cy="33843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Questions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/>
          <a:lstStyle/>
          <a:p>
            <a:pPr marL="0" indent="0">
              <a:buNone/>
            </a:pPr>
            <a:r>
              <a:rPr lang="cs-CZ" sz="1600" b="1" dirty="0" err="1" smtClean="0"/>
              <a:t>The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cook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should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be</a:t>
            </a:r>
            <a:endParaRPr lang="cs-CZ" sz="1600" b="1" dirty="0" smtClean="0"/>
          </a:p>
          <a:p>
            <a:pPr marL="514350" indent="-514350"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at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home</a:t>
            </a:r>
            <a:r>
              <a:rPr lang="cs-CZ" sz="1600" b="1" dirty="0" smtClean="0"/>
              <a:t>		</a:t>
            </a:r>
          </a:p>
          <a:p>
            <a:pPr marL="514350" indent="-514350"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well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educated</a:t>
            </a:r>
            <a:r>
              <a:rPr lang="cs-CZ" sz="1600" b="1" dirty="0" smtClean="0"/>
              <a:t>		</a:t>
            </a:r>
          </a:p>
          <a:p>
            <a:pPr marL="514350" indent="-514350">
              <a:buAutoNum type="alphaLcParenR"/>
            </a:pP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happy in his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life</a:t>
            </a:r>
            <a:endParaRPr lang="cs-CZ" sz="1600" b="1" dirty="0" smtClean="0"/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err="1" smtClean="0"/>
              <a:t>The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cook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should</a:t>
            </a:r>
            <a:endParaRPr lang="cs-CZ" sz="1600" b="1" dirty="0" smtClean="0"/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obey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the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law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obey</a:t>
            </a:r>
            <a:r>
              <a:rPr lang="cs-CZ" sz="1600" b="1" dirty="0" smtClean="0"/>
              <a:t> his </a:t>
            </a:r>
            <a:r>
              <a:rPr lang="cs-CZ" sz="1600" b="1" dirty="0" err="1" smtClean="0"/>
              <a:t>wife</a:t>
            </a:r>
            <a:r>
              <a:rPr lang="cs-CZ" sz="1600" b="1" dirty="0" smtClean="0"/>
              <a:t>‘s </a:t>
            </a:r>
            <a:r>
              <a:rPr lang="cs-CZ" sz="1600" b="1" dirty="0" err="1" smtClean="0"/>
              <a:t>rules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follow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hygienic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rules</a:t>
            </a:r>
            <a:endParaRPr lang="cs-CZ" sz="1600" b="1" dirty="0" smtClean="0"/>
          </a:p>
          <a:p>
            <a:pPr>
              <a:buAutoNum type="alphaLcParenR"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err="1"/>
              <a:t>The</a:t>
            </a:r>
            <a:r>
              <a:rPr lang="cs-CZ" sz="1600" b="1" dirty="0"/>
              <a:t> </a:t>
            </a:r>
            <a:r>
              <a:rPr lang="cs-CZ" sz="1600" b="1" dirty="0" err="1" smtClean="0"/>
              <a:t>cook</a:t>
            </a:r>
            <a:endParaRPr lang="cs-CZ" sz="1600" b="1" dirty="0" smtClean="0"/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destroys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the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kitchen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equipment</a:t>
            </a:r>
            <a:endParaRPr lang="cs-CZ" sz="1600" b="1" dirty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prepares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the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dishes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is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cooked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with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vegetables</a:t>
            </a:r>
            <a:endParaRPr lang="cs-CZ" sz="1600" b="1" dirty="0" smtClean="0"/>
          </a:p>
          <a:p>
            <a:pPr>
              <a:buAutoNum type="alphaLcParenR"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err="1" smtClean="0"/>
              <a:t>The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cook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is</a:t>
            </a:r>
            <a:endParaRPr lang="cs-CZ" sz="1600" b="1" dirty="0" smtClean="0"/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paid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two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times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endParaRPr lang="cs-CZ" sz="1600" b="1" dirty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the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man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only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respected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but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poorly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paid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in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our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country</a:t>
            </a:r>
            <a:endParaRPr lang="cs-CZ" sz="1600" b="1" dirty="0" smtClean="0"/>
          </a:p>
          <a:p>
            <a:pPr marL="0" indent="0"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Zdroje: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Obrázky: Galerie </a:t>
            </a:r>
            <a:r>
              <a:rPr lang="cs-CZ" dirty="0" smtClean="0"/>
              <a:t>klipart 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208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Who is a Cook?</vt:lpstr>
      <vt:lpstr>Cook</vt:lpstr>
      <vt:lpstr>Cook</vt:lpstr>
      <vt:lpstr>Questions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Dum</cp:lastModifiedBy>
  <cp:revision>56</cp:revision>
  <dcterms:created xsi:type="dcterms:W3CDTF">2012-10-29T06:53:22Z</dcterms:created>
  <dcterms:modified xsi:type="dcterms:W3CDTF">2013-12-25T19:30:25Z</dcterms:modified>
</cp:coreProperties>
</file>