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4" r:id="rId4"/>
    <p:sldId id="275" r:id="rId5"/>
    <p:sldId id="276" r:id="rId6"/>
    <p:sldId id="27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8474661"/>
              </p:ext>
            </p:extLst>
          </p:nvPr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VY_3_INOVACE_ANJ40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Číšník - charakteristika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22.9.2013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číšník - charakteristika,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DIGITÁLNÍ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UČEBNÍ MATERIÁL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Waiter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 -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waitress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600200"/>
            <a:ext cx="4906888" cy="4525963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waiter</a:t>
            </a:r>
            <a:r>
              <a:rPr lang="cs-CZ" b="1" dirty="0" smtClean="0"/>
              <a:t>/</a:t>
            </a:r>
            <a:r>
              <a:rPr lang="cs-CZ" b="1" dirty="0" err="1" smtClean="0"/>
              <a:t>waitress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man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woman</a:t>
            </a:r>
            <a:r>
              <a:rPr lang="cs-CZ" b="1" dirty="0" smtClean="0"/>
              <a:t> </a:t>
            </a:r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serves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sometimes</a:t>
            </a:r>
            <a:r>
              <a:rPr lang="cs-CZ" b="1" dirty="0" smtClean="0"/>
              <a:t> </a:t>
            </a:r>
            <a:r>
              <a:rPr lang="cs-CZ" b="1" dirty="0" err="1" smtClean="0"/>
              <a:t>prepares</a:t>
            </a:r>
            <a:r>
              <a:rPr lang="cs-CZ" b="1" dirty="0" smtClean="0"/>
              <a:t>/</a:t>
            </a:r>
            <a:r>
              <a:rPr lang="cs-CZ" b="1" dirty="0" err="1" smtClean="0"/>
              <a:t>cooks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meal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drinks</a:t>
            </a:r>
            <a:r>
              <a:rPr lang="cs-CZ" b="1" dirty="0" smtClean="0"/>
              <a:t>.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one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oldest</a:t>
            </a:r>
            <a:r>
              <a:rPr lang="cs-CZ" b="1" dirty="0" smtClean="0"/>
              <a:t> </a:t>
            </a:r>
            <a:r>
              <a:rPr lang="cs-CZ" b="1" dirty="0" err="1" smtClean="0"/>
              <a:t>jobs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world</a:t>
            </a:r>
            <a:r>
              <a:rPr lang="cs-CZ" b="1" dirty="0" smtClean="0"/>
              <a:t>.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professional</a:t>
            </a:r>
            <a:r>
              <a:rPr lang="cs-CZ" b="1" dirty="0" smtClean="0"/>
              <a:t> </a:t>
            </a:r>
            <a:r>
              <a:rPr lang="cs-CZ" b="1" dirty="0" err="1" smtClean="0"/>
              <a:t>waiter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obviously</a:t>
            </a:r>
            <a:r>
              <a:rPr lang="cs-CZ" b="1" dirty="0" smtClean="0"/>
              <a:t> to </a:t>
            </a:r>
            <a:r>
              <a:rPr lang="cs-CZ" b="1" dirty="0" err="1" smtClean="0"/>
              <a:t>find</a:t>
            </a:r>
            <a:r>
              <a:rPr lang="cs-CZ" b="1" dirty="0" smtClean="0"/>
              <a:t> in a restaurant, </a:t>
            </a:r>
            <a:r>
              <a:rPr lang="cs-CZ" b="1" dirty="0" err="1" smtClean="0"/>
              <a:t>pub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hotel.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6" name="Picture 2" descr="C:\Users\SŠGaS05\AppData\Local\Microsoft\Windows\Temporary Internet Files\Content.IE5\KFAMCNT2\MC9003788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72816"/>
            <a:ext cx="3493636" cy="41044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Waiter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 -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waitress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4906888" cy="4525963"/>
          </a:xfrm>
        </p:spPr>
        <p:txBody>
          <a:bodyPr>
            <a:normAutofit fontScale="92500"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waiter</a:t>
            </a:r>
            <a:r>
              <a:rPr lang="cs-CZ" b="1" dirty="0" smtClean="0"/>
              <a:t>/</a:t>
            </a:r>
            <a:r>
              <a:rPr lang="cs-CZ" b="1" dirty="0" err="1" smtClean="0"/>
              <a:t>waitress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, </a:t>
            </a:r>
            <a:r>
              <a:rPr lang="cs-CZ" b="1" dirty="0" err="1" smtClean="0"/>
              <a:t>like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cook</a:t>
            </a:r>
            <a:r>
              <a:rPr lang="cs-CZ" b="1" dirty="0" smtClean="0"/>
              <a:t>, in </a:t>
            </a:r>
            <a:r>
              <a:rPr lang="cs-CZ" b="1" dirty="0" err="1" smtClean="0"/>
              <a:t>daily</a:t>
            </a:r>
            <a:r>
              <a:rPr lang="cs-CZ" b="1" dirty="0" smtClean="0"/>
              <a:t> </a:t>
            </a:r>
            <a:r>
              <a:rPr lang="cs-CZ" b="1" dirty="0" err="1" smtClean="0"/>
              <a:t>contact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food</a:t>
            </a:r>
            <a:r>
              <a:rPr lang="cs-CZ" b="1" dirty="0" smtClean="0"/>
              <a:t>,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why</a:t>
            </a:r>
            <a:r>
              <a:rPr lang="cs-CZ" b="1" dirty="0" smtClean="0"/>
              <a:t> he/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/>
              <a:t>obey</a:t>
            </a:r>
            <a:r>
              <a:rPr lang="cs-CZ" b="1" dirty="0" smtClean="0"/>
              <a:t> many </a:t>
            </a:r>
            <a:r>
              <a:rPr lang="cs-CZ" b="1" dirty="0" err="1" smtClean="0"/>
              <a:t>rules</a:t>
            </a:r>
            <a:r>
              <a:rPr lang="cs-CZ" b="1" dirty="0" smtClean="0"/>
              <a:t>, </a:t>
            </a:r>
            <a:r>
              <a:rPr lang="cs-CZ" b="1" dirty="0" err="1" smtClean="0"/>
              <a:t>otherwise</a:t>
            </a:r>
            <a:r>
              <a:rPr lang="cs-CZ" b="1" dirty="0" smtClean="0"/>
              <a:t>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risk </a:t>
            </a:r>
            <a:r>
              <a:rPr lang="cs-CZ" b="1" dirty="0" err="1" smtClean="0"/>
              <a:t>of</a:t>
            </a:r>
            <a:r>
              <a:rPr lang="cs-CZ" b="1" dirty="0" smtClean="0"/>
              <a:t> many </a:t>
            </a:r>
            <a:r>
              <a:rPr lang="cs-CZ" b="1" dirty="0" err="1" smtClean="0"/>
              <a:t>possibilities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spreading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deseases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Primarily</a:t>
            </a:r>
            <a:r>
              <a:rPr lang="cs-CZ" b="1" dirty="0" smtClean="0"/>
              <a:t> he/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/>
              <a:t>follow</a:t>
            </a:r>
            <a:r>
              <a:rPr lang="cs-CZ" b="1" dirty="0" smtClean="0"/>
              <a:t> many </a:t>
            </a:r>
            <a:r>
              <a:rPr lang="cs-CZ" b="1" dirty="0" err="1" smtClean="0"/>
              <a:t>hygienic</a:t>
            </a:r>
            <a:r>
              <a:rPr lang="cs-CZ" b="1" dirty="0" smtClean="0"/>
              <a:t> </a:t>
            </a:r>
            <a:r>
              <a:rPr lang="cs-CZ" b="1" dirty="0" err="1" smtClean="0"/>
              <a:t>rules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2050" name="Picture 2" descr="C:\Users\SŠGaS05\AppData\Local\Microsoft\Windows\Temporary Internet Files\Content.IE5\N2NYKF25\MM900283013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772816"/>
            <a:ext cx="4176464" cy="4176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Waiter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 -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waitress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1412776"/>
            <a:ext cx="4906888" cy="5112568"/>
          </a:xfrm>
        </p:spPr>
        <p:txBody>
          <a:bodyPr>
            <a:normAutofit fontScale="92500"/>
          </a:bodyPr>
          <a:lstStyle/>
          <a:p>
            <a:r>
              <a:rPr lang="cs-CZ" b="1" dirty="0" err="1" smtClean="0"/>
              <a:t>Except</a:t>
            </a:r>
            <a:r>
              <a:rPr lang="cs-CZ" b="1" dirty="0" smtClean="0"/>
              <a:t> many </a:t>
            </a:r>
            <a:r>
              <a:rPr lang="cs-CZ" b="1" dirty="0" err="1" smtClean="0"/>
              <a:t>hygienic</a:t>
            </a:r>
            <a:r>
              <a:rPr lang="cs-CZ" b="1" dirty="0" smtClean="0"/>
              <a:t> </a:t>
            </a:r>
            <a:r>
              <a:rPr lang="cs-CZ" b="1" dirty="0" err="1" smtClean="0"/>
              <a:t>rules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waiter</a:t>
            </a:r>
            <a:r>
              <a:rPr lang="cs-CZ" b="1" dirty="0" smtClean="0"/>
              <a:t> </a:t>
            </a:r>
            <a:r>
              <a:rPr lang="cs-CZ" b="1" dirty="0" err="1" smtClean="0"/>
              <a:t>obey</a:t>
            </a:r>
            <a:r>
              <a:rPr lang="cs-CZ" b="1" dirty="0" smtClean="0"/>
              <a:t> many </a:t>
            </a:r>
            <a:r>
              <a:rPr lang="cs-CZ" b="1" dirty="0" err="1" smtClean="0"/>
              <a:t>social</a:t>
            </a:r>
            <a:r>
              <a:rPr lang="cs-CZ" b="1" dirty="0" smtClean="0"/>
              <a:t> </a:t>
            </a:r>
            <a:r>
              <a:rPr lang="cs-CZ" b="1" dirty="0" err="1" smtClean="0"/>
              <a:t>standards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waiter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in </a:t>
            </a:r>
            <a:r>
              <a:rPr lang="cs-CZ" b="1" dirty="0" err="1" smtClean="0"/>
              <a:t>daily</a:t>
            </a:r>
            <a:r>
              <a:rPr lang="cs-CZ" b="1" dirty="0" smtClean="0"/>
              <a:t> </a:t>
            </a:r>
            <a:r>
              <a:rPr lang="cs-CZ" b="1" dirty="0" err="1" smtClean="0"/>
              <a:t>contact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his </a:t>
            </a:r>
            <a:r>
              <a:rPr lang="cs-CZ" b="1" dirty="0" err="1" smtClean="0"/>
              <a:t>guest</a:t>
            </a:r>
            <a:r>
              <a:rPr lang="cs-CZ" b="1" dirty="0" smtClean="0"/>
              <a:t>.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why</a:t>
            </a:r>
            <a:r>
              <a:rPr lang="cs-CZ" b="1" dirty="0" smtClean="0"/>
              <a:t> he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polite</a:t>
            </a:r>
            <a:r>
              <a:rPr lang="cs-CZ" b="1" dirty="0" smtClean="0"/>
              <a:t>, </a:t>
            </a:r>
            <a:r>
              <a:rPr lang="cs-CZ" b="1" dirty="0" err="1" smtClean="0"/>
              <a:t>respectful</a:t>
            </a:r>
            <a:r>
              <a:rPr lang="cs-CZ" b="1" dirty="0" smtClean="0"/>
              <a:t>, </a:t>
            </a:r>
            <a:r>
              <a:rPr lang="cs-CZ" b="1" dirty="0" err="1" smtClean="0"/>
              <a:t>helpful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well</a:t>
            </a:r>
            <a:r>
              <a:rPr lang="cs-CZ" b="1" dirty="0" smtClean="0"/>
              <a:t>-</a:t>
            </a:r>
            <a:r>
              <a:rPr lang="cs-CZ" b="1" dirty="0" err="1" smtClean="0"/>
              <a:t>mannered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Today</a:t>
            </a:r>
            <a:r>
              <a:rPr lang="cs-CZ" b="1" dirty="0" smtClean="0"/>
              <a:t>‘s  </a:t>
            </a:r>
            <a:r>
              <a:rPr lang="cs-CZ" b="1" dirty="0" err="1" smtClean="0"/>
              <a:t>waiter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well</a:t>
            </a:r>
            <a:r>
              <a:rPr lang="cs-CZ" b="1" dirty="0" smtClean="0"/>
              <a:t> </a:t>
            </a:r>
            <a:r>
              <a:rPr lang="cs-CZ" b="1" dirty="0" err="1" smtClean="0"/>
              <a:t>educated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skilled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3074" name="Picture 2" descr="C:\Users\SŠGaS05\AppData\Local\Microsoft\Windows\Temporary Internet Files\Content.IE5\1SBLDU1R\MC900291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3514592" cy="41044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Questions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waiter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should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be</a:t>
            </a:r>
            <a:endParaRPr lang="cs-CZ" sz="1600" b="1" dirty="0" smtClean="0"/>
          </a:p>
          <a:p>
            <a:pPr marL="514350" indent="-514350">
              <a:buAutoNum type="alphaLcParenR"/>
            </a:pP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happy</a:t>
            </a:r>
            <a:r>
              <a:rPr lang="cs-CZ" sz="1600" b="1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well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educated</a:t>
            </a:r>
            <a:r>
              <a:rPr lang="cs-CZ" sz="1600" b="1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a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sportsman</a:t>
            </a:r>
            <a:endParaRPr lang="cs-CZ" sz="16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waiter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should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obey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the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state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law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obey</a:t>
            </a:r>
            <a:r>
              <a:rPr lang="cs-CZ" sz="1600" b="1" dirty="0" smtClean="0"/>
              <a:t> his </a:t>
            </a:r>
            <a:r>
              <a:rPr lang="cs-CZ" sz="1600" b="1" dirty="0" err="1" smtClean="0"/>
              <a:t>wife</a:t>
            </a:r>
            <a:r>
              <a:rPr lang="cs-CZ" sz="1600" b="1" dirty="0" smtClean="0"/>
              <a:t>‘s </a:t>
            </a:r>
            <a:r>
              <a:rPr lang="cs-CZ" sz="1600" b="1" dirty="0" err="1" smtClean="0"/>
              <a:t>rules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Follow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many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social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rules</a:t>
            </a:r>
            <a:endParaRPr lang="cs-CZ" sz="1600" b="1" dirty="0" smtClean="0"/>
          </a:p>
          <a:p>
            <a:pPr>
              <a:buAutoNum type="alphaLcParenR"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/>
              <a:t>The</a:t>
            </a:r>
            <a:r>
              <a:rPr lang="cs-CZ" sz="1600" b="1" dirty="0"/>
              <a:t> </a:t>
            </a:r>
            <a:r>
              <a:rPr lang="cs-CZ" sz="1600" b="1" dirty="0" err="1" smtClean="0"/>
              <a:t>waiter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deserves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much more money</a:t>
            </a:r>
            <a:endParaRPr lang="cs-CZ" sz="1600" b="1" dirty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serves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the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dishes</a:t>
            </a:r>
            <a:r>
              <a:rPr lang="cs-CZ" sz="1600" b="1" dirty="0" smtClean="0"/>
              <a:t> in his restaurant</a:t>
            </a:r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is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/>
              <a:t>well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armed</a:t>
            </a:r>
            <a:endParaRPr lang="cs-CZ" sz="1600" b="1" dirty="0" smtClean="0"/>
          </a:p>
          <a:p>
            <a:pPr>
              <a:buAutoNum type="alphaLcParenR"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waiter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should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be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paid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two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times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endParaRPr lang="cs-CZ" sz="1600" b="1" dirty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the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man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only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polite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and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helpful</a:t>
            </a:r>
            <a:endParaRPr lang="cs-CZ" sz="1600" b="1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/>
                </a:solidFill>
              </a:rPr>
              <a:t>Zdroje:</a:t>
            </a:r>
            <a:endParaRPr lang="cs-CZ" sz="5400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</a:t>
            </a:r>
            <a:r>
              <a:rPr lang="cs-CZ" b="1" dirty="0" smtClean="0"/>
              <a:t>Klipart – www.office.</a:t>
            </a:r>
            <a:r>
              <a:rPr lang="cs-CZ" b="1" smtClean="0"/>
              <a:t>microsoft.com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226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Waiter -waitress</vt:lpstr>
      <vt:lpstr>Waiter -waitress</vt:lpstr>
      <vt:lpstr>Waiter -waitress</vt:lpstr>
      <vt:lpstr>Questions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Dum</cp:lastModifiedBy>
  <cp:revision>57</cp:revision>
  <dcterms:created xsi:type="dcterms:W3CDTF">2012-10-29T06:53:22Z</dcterms:created>
  <dcterms:modified xsi:type="dcterms:W3CDTF">2013-12-25T19:32:45Z</dcterms:modified>
</cp:coreProperties>
</file>