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68" r:id="rId4"/>
    <p:sldId id="269" r:id="rId5"/>
    <p:sldId id="267" r:id="rId6"/>
    <p:sldId id="270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86680595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VY_3_INOVACE_ANJ42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Svátky v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anglicky mluvících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zemích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26.5.2013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svátky  v anglicky mluvících zemích, 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DIGITÁLNÍ UČEBNÍ MATERIÁL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Holidays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in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English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speaking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countries</a:t>
            </a:r>
            <a:endParaRPr lang="cs-CZ" sz="4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Bernard MT Condensed" pitchFamily="18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5328592" cy="532859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There</a:t>
            </a:r>
            <a:r>
              <a:rPr lang="cs-CZ" b="1" dirty="0" smtClean="0">
                <a:latin typeface="Baskerville Old Face" pitchFamily="18" charset="0"/>
              </a:rPr>
              <a:t> are many </a:t>
            </a:r>
            <a:r>
              <a:rPr lang="cs-CZ" b="1" dirty="0" err="1" smtClean="0">
                <a:latin typeface="Baskerville Old Face" pitchFamily="18" charset="0"/>
              </a:rPr>
              <a:t>different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holidays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celebrated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English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speaking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countries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Like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our</a:t>
            </a:r>
            <a:r>
              <a:rPr lang="cs-CZ" b="1" dirty="0" smtClean="0">
                <a:latin typeface="Baskerville Old Face" pitchFamily="18" charset="0"/>
              </a:rPr>
              <a:t> country, </a:t>
            </a:r>
            <a:r>
              <a:rPr lang="cs-CZ" b="1" dirty="0" err="1" smtClean="0">
                <a:latin typeface="Baskerville Old Face" pitchFamily="18" charset="0"/>
              </a:rPr>
              <a:t>there</a:t>
            </a:r>
            <a:r>
              <a:rPr lang="cs-CZ" b="1" dirty="0" smtClean="0">
                <a:latin typeface="Baskerville Old Face" pitchFamily="18" charset="0"/>
              </a:rPr>
              <a:t> are many </a:t>
            </a:r>
            <a:r>
              <a:rPr lang="cs-CZ" b="1" dirty="0" err="1" smtClean="0">
                <a:latin typeface="Baskerville Old Face" pitchFamily="18" charset="0"/>
              </a:rPr>
              <a:t>feasts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that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have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religious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origins</a:t>
            </a:r>
            <a:r>
              <a:rPr lang="cs-CZ" b="1" dirty="0" smtClean="0">
                <a:latin typeface="Baskerville Old Face" pitchFamily="18" charset="0"/>
              </a:rPr>
              <a:t> – </a:t>
            </a:r>
            <a:r>
              <a:rPr lang="cs-CZ" b="1" dirty="0" err="1" smtClean="0">
                <a:latin typeface="Baskerville Old Face" pitchFamily="18" charset="0"/>
              </a:rPr>
              <a:t>Christmas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Easter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other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other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festive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days</a:t>
            </a:r>
            <a:r>
              <a:rPr lang="cs-CZ" b="1" dirty="0" smtClean="0">
                <a:latin typeface="Baskerville Old Face" pitchFamily="18" charset="0"/>
              </a:rPr>
              <a:t> are </a:t>
            </a:r>
            <a:r>
              <a:rPr lang="cs-CZ" b="1" dirty="0" err="1" smtClean="0">
                <a:latin typeface="Baskerville Old Face" pitchFamily="18" charset="0"/>
              </a:rPr>
              <a:t>secular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coming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from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other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traditions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national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momentous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days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like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Thanksgiving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Day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US.</a:t>
            </a:r>
          </a:p>
        </p:txBody>
      </p:sp>
      <p:pic>
        <p:nvPicPr>
          <p:cNvPr id="3074" name="Picture 2" descr="C:\Users\SŠGaS05\AppData\Local\Microsoft\Windows\Temporary Internet Files\Content.IE5\1DPSQPX2\MC9004283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916832"/>
            <a:ext cx="2664296" cy="36486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1600200"/>
            <a:ext cx="4824536" cy="4925144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feasts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religious</a:t>
            </a:r>
            <a:r>
              <a:rPr lang="cs-CZ" b="1" dirty="0" smtClean="0"/>
              <a:t> </a:t>
            </a:r>
            <a:r>
              <a:rPr lang="cs-CZ" b="1" dirty="0" err="1" smtClean="0"/>
              <a:t>origins</a:t>
            </a:r>
            <a:r>
              <a:rPr lang="cs-CZ" b="1" dirty="0" smtClean="0"/>
              <a:t> are in most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English</a:t>
            </a:r>
            <a:r>
              <a:rPr lang="cs-CZ" b="1" dirty="0" smtClean="0"/>
              <a:t> </a:t>
            </a:r>
            <a:r>
              <a:rPr lang="cs-CZ" b="1" dirty="0" err="1" smtClean="0"/>
              <a:t>speaking</a:t>
            </a:r>
            <a:r>
              <a:rPr lang="cs-CZ" b="1" dirty="0" smtClean="0"/>
              <a:t> </a:t>
            </a:r>
            <a:r>
              <a:rPr lang="cs-CZ" b="1" dirty="0" err="1" smtClean="0"/>
              <a:t>countries</a:t>
            </a:r>
            <a:r>
              <a:rPr lang="cs-CZ" b="1" dirty="0" smtClean="0"/>
              <a:t> </a:t>
            </a:r>
            <a:r>
              <a:rPr lang="cs-CZ" b="1" dirty="0" err="1" smtClean="0"/>
              <a:t>very</a:t>
            </a:r>
            <a:r>
              <a:rPr lang="cs-CZ" b="1" dirty="0" smtClean="0"/>
              <a:t> </a:t>
            </a:r>
            <a:r>
              <a:rPr lang="cs-CZ" b="1" dirty="0" err="1" smtClean="0"/>
              <a:t>similar</a:t>
            </a:r>
            <a:r>
              <a:rPr lang="cs-CZ" b="1" dirty="0" smtClean="0"/>
              <a:t> to </a:t>
            </a:r>
            <a:r>
              <a:rPr lang="cs-CZ" b="1" dirty="0" err="1" smtClean="0"/>
              <a:t>our</a:t>
            </a:r>
            <a:r>
              <a:rPr lang="cs-CZ" b="1" dirty="0" smtClean="0"/>
              <a:t> </a:t>
            </a:r>
            <a:r>
              <a:rPr lang="cs-CZ" b="1" dirty="0" err="1" smtClean="0"/>
              <a:t>holidays</a:t>
            </a:r>
            <a:r>
              <a:rPr lang="cs-CZ" b="1" dirty="0" smtClean="0"/>
              <a:t>. </a:t>
            </a:r>
            <a:r>
              <a:rPr lang="cs-CZ" b="1" dirty="0" err="1" smtClean="0"/>
              <a:t>There</a:t>
            </a:r>
            <a:r>
              <a:rPr lang="cs-CZ" b="1" dirty="0" smtClean="0"/>
              <a:t> are </a:t>
            </a:r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differences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sure</a:t>
            </a:r>
            <a:r>
              <a:rPr lang="cs-CZ" b="1" dirty="0" smtClean="0"/>
              <a:t>.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example</a:t>
            </a:r>
            <a:r>
              <a:rPr lang="cs-CZ" b="1" dirty="0" smtClean="0"/>
              <a:t> –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Christmas</a:t>
            </a:r>
            <a:r>
              <a:rPr lang="cs-CZ" b="1" dirty="0" smtClean="0"/>
              <a:t>: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feast</a:t>
            </a:r>
            <a:r>
              <a:rPr lang="cs-CZ" b="1" dirty="0" smtClean="0"/>
              <a:t> has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same</a:t>
            </a:r>
            <a:r>
              <a:rPr lang="cs-CZ" b="1" dirty="0" smtClean="0"/>
              <a:t> </a:t>
            </a:r>
            <a:r>
              <a:rPr lang="cs-CZ" b="1" dirty="0" err="1" smtClean="0"/>
              <a:t>origin</a:t>
            </a:r>
            <a:r>
              <a:rPr lang="cs-CZ" b="1" dirty="0" smtClean="0"/>
              <a:t> in </a:t>
            </a:r>
            <a:r>
              <a:rPr lang="cs-CZ" b="1" dirty="0" err="1" smtClean="0"/>
              <a:t>all</a:t>
            </a:r>
            <a:r>
              <a:rPr lang="cs-CZ" b="1" dirty="0" smtClean="0"/>
              <a:t> </a:t>
            </a:r>
            <a:r>
              <a:rPr lang="cs-CZ" b="1" dirty="0" err="1" smtClean="0"/>
              <a:t>countries</a:t>
            </a:r>
            <a:r>
              <a:rPr lang="cs-CZ" b="1" dirty="0" smtClean="0"/>
              <a:t> </a:t>
            </a:r>
            <a:r>
              <a:rPr lang="cs-CZ" b="1" dirty="0" err="1" smtClean="0"/>
              <a:t>but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manner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its</a:t>
            </a:r>
            <a:r>
              <a:rPr lang="cs-CZ" b="1" dirty="0" smtClean="0"/>
              <a:t> </a:t>
            </a:r>
            <a:r>
              <a:rPr lang="cs-CZ" b="1" dirty="0" err="1" smtClean="0"/>
              <a:t>celebrating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bit </a:t>
            </a:r>
            <a:r>
              <a:rPr lang="cs-CZ" b="1" dirty="0" err="1" smtClean="0"/>
              <a:t>different</a:t>
            </a:r>
            <a:r>
              <a:rPr lang="cs-CZ" b="1" dirty="0" smtClean="0"/>
              <a:t>.</a:t>
            </a:r>
          </a:p>
          <a:p>
            <a:endParaRPr lang="cs-CZ" dirty="0"/>
          </a:p>
        </p:txBody>
      </p:sp>
      <p:sp>
        <p:nvSpPr>
          <p:cNvPr id="1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Holidays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in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English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speaking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countries</a:t>
            </a:r>
            <a:endParaRPr lang="cs-CZ" sz="4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Bernard MT Condensed" pitchFamily="18" charset="0"/>
              <a:cs typeface="Arial" charset="0"/>
            </a:endParaRPr>
          </a:p>
        </p:txBody>
      </p:sp>
      <p:pic>
        <p:nvPicPr>
          <p:cNvPr id="4098" name="Picture 2" descr="C:\Program Files\Microsoft Office\MEDIA\CAGCAT10\j018329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44824"/>
            <a:ext cx="3423585" cy="36724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298092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err="1" smtClean="0">
                <a:latin typeface="Bernard MT Condensed" pitchFamily="18" charset="0"/>
                <a:cs typeface="Arabic Typesetting" pitchFamily="66" charset="-78"/>
              </a:rPr>
              <a:t>English</a:t>
            </a:r>
            <a:r>
              <a:rPr lang="cs-CZ" b="1" dirty="0" smtClean="0">
                <a:latin typeface="Bernard MT Condensed" pitchFamily="18" charset="0"/>
                <a:cs typeface="Arabic Typesetting" pitchFamily="66" charset="-78"/>
              </a:rPr>
              <a:t> </a:t>
            </a:r>
            <a:r>
              <a:rPr lang="cs-CZ" b="1" dirty="0" err="1" smtClean="0">
                <a:latin typeface="Bernard MT Condensed" pitchFamily="18" charset="0"/>
                <a:cs typeface="Arabic Typesetting" pitchFamily="66" charset="-78"/>
              </a:rPr>
              <a:t>and</a:t>
            </a:r>
            <a:r>
              <a:rPr lang="cs-CZ" b="1" dirty="0" smtClean="0">
                <a:latin typeface="Bernard MT Condensed" pitchFamily="18" charset="0"/>
                <a:cs typeface="Arabic Typesetting" pitchFamily="66" charset="-78"/>
              </a:rPr>
              <a:t> </a:t>
            </a:r>
            <a:r>
              <a:rPr lang="cs-CZ" b="1" dirty="0" err="1" smtClean="0">
                <a:latin typeface="Bernard MT Condensed" pitchFamily="18" charset="0"/>
                <a:cs typeface="Arabic Typesetting" pitchFamily="66" charset="-78"/>
              </a:rPr>
              <a:t>American</a:t>
            </a:r>
            <a:r>
              <a:rPr lang="cs-CZ" b="1" dirty="0" smtClean="0">
                <a:latin typeface="Bernard MT Condensed" pitchFamily="18" charset="0"/>
                <a:cs typeface="Arabic Typesetting" pitchFamily="66" charset="-78"/>
              </a:rPr>
              <a:t> </a:t>
            </a:r>
            <a:r>
              <a:rPr lang="cs-CZ" b="1" dirty="0" err="1" smtClean="0">
                <a:latin typeface="Bernard MT Condensed" pitchFamily="18" charset="0"/>
                <a:cs typeface="Arabic Typesetting" pitchFamily="66" charset="-78"/>
              </a:rPr>
              <a:t>Chrismas</a:t>
            </a:r>
            <a:r>
              <a:rPr lang="cs-CZ" b="1" dirty="0" smtClean="0">
                <a:latin typeface="Bernard MT Condensed" pitchFamily="18" charset="0"/>
                <a:cs typeface="Arabic Typesetting" pitchFamily="66" charset="-78"/>
              </a:rPr>
              <a:t> </a:t>
            </a:r>
            <a:r>
              <a:rPr lang="cs-CZ" b="1" dirty="0" err="1" smtClean="0">
                <a:latin typeface="Bernard MT Condensed" pitchFamily="18" charset="0"/>
                <a:cs typeface="Arabic Typesetting" pitchFamily="66" charset="-78"/>
              </a:rPr>
              <a:t>Eve</a:t>
            </a:r>
            <a:r>
              <a:rPr lang="cs-CZ" b="1" dirty="0" smtClean="0">
                <a:latin typeface="Bernard MT Condensed" pitchFamily="18" charset="0"/>
                <a:cs typeface="Arabic Typesetting" pitchFamily="66" charset="-78"/>
              </a:rPr>
              <a:t>.</a:t>
            </a:r>
          </a:p>
          <a:p>
            <a:pPr algn="ctr">
              <a:buNone/>
            </a:pPr>
            <a:r>
              <a:rPr lang="cs-CZ" sz="2800" dirty="0" err="1" smtClean="0"/>
              <a:t>Maybe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biggest</a:t>
            </a:r>
            <a:r>
              <a:rPr lang="cs-CZ" sz="2800" dirty="0" smtClean="0"/>
              <a:t> </a:t>
            </a:r>
            <a:r>
              <a:rPr lang="cs-CZ" sz="2800" dirty="0" err="1" smtClean="0"/>
              <a:t>difference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way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giving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gifts</a:t>
            </a:r>
            <a:r>
              <a:rPr lang="cs-CZ" sz="2800" dirty="0" smtClean="0"/>
              <a:t>. Ježíšek – a </a:t>
            </a:r>
            <a:r>
              <a:rPr lang="cs-CZ" sz="2800" dirty="0" err="1" smtClean="0"/>
              <a:t>small</a:t>
            </a:r>
            <a:r>
              <a:rPr lang="cs-CZ" sz="2800" dirty="0" smtClean="0"/>
              <a:t> </a:t>
            </a:r>
            <a:r>
              <a:rPr lang="cs-CZ" sz="2800" dirty="0" err="1" smtClean="0"/>
              <a:t>child</a:t>
            </a:r>
            <a:r>
              <a:rPr lang="cs-CZ" sz="2800" dirty="0" smtClean="0"/>
              <a:t>- </a:t>
            </a:r>
            <a:r>
              <a:rPr lang="cs-CZ" sz="2800" dirty="0" err="1" smtClean="0"/>
              <a:t>brings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gifts</a:t>
            </a:r>
            <a:r>
              <a:rPr lang="cs-CZ" sz="2800" dirty="0" smtClean="0"/>
              <a:t> in </a:t>
            </a:r>
            <a:r>
              <a:rPr lang="cs-CZ" sz="2800" dirty="0" err="1" smtClean="0"/>
              <a:t>our</a:t>
            </a:r>
            <a:r>
              <a:rPr lang="cs-CZ" sz="2800" dirty="0" smtClean="0"/>
              <a:t> country .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gifts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speaking</a:t>
            </a:r>
            <a:r>
              <a:rPr lang="cs-CZ" sz="2800" dirty="0" smtClean="0"/>
              <a:t> </a:t>
            </a:r>
            <a:r>
              <a:rPr lang="cs-CZ" sz="2800" dirty="0" err="1" smtClean="0"/>
              <a:t>countries</a:t>
            </a:r>
            <a:r>
              <a:rPr lang="cs-CZ" sz="2800" dirty="0" smtClean="0"/>
              <a:t> </a:t>
            </a:r>
            <a:r>
              <a:rPr lang="cs-CZ" sz="2800" dirty="0" err="1" smtClean="0"/>
              <a:t>brings</a:t>
            </a:r>
            <a:r>
              <a:rPr lang="cs-CZ" sz="2800" dirty="0" smtClean="0"/>
              <a:t> </a:t>
            </a:r>
            <a:r>
              <a:rPr lang="cs-CZ" sz="2800" dirty="0" err="1" smtClean="0"/>
              <a:t>Santa</a:t>
            </a:r>
            <a:r>
              <a:rPr lang="cs-CZ" sz="2800" dirty="0" smtClean="0"/>
              <a:t> </a:t>
            </a:r>
            <a:r>
              <a:rPr lang="cs-CZ" sz="2800" dirty="0" err="1" smtClean="0"/>
              <a:t>Claus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North</a:t>
            </a:r>
            <a:r>
              <a:rPr lang="cs-CZ" sz="2800" dirty="0" smtClean="0"/>
              <a:t> </a:t>
            </a:r>
            <a:r>
              <a:rPr lang="cs-CZ" sz="2800" dirty="0" err="1" smtClean="0"/>
              <a:t>poleduring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night</a:t>
            </a:r>
            <a:r>
              <a:rPr lang="cs-CZ" sz="2800" dirty="0" smtClean="0"/>
              <a:t> </a:t>
            </a:r>
            <a:r>
              <a:rPr lang="cs-CZ" sz="2800" dirty="0" err="1" smtClean="0"/>
              <a:t>while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children</a:t>
            </a:r>
            <a:r>
              <a:rPr lang="cs-CZ" sz="2800" dirty="0" smtClean="0"/>
              <a:t> are </a:t>
            </a:r>
            <a:r>
              <a:rPr lang="cs-CZ" sz="2800" dirty="0" err="1" smtClean="0"/>
              <a:t>sleeping</a:t>
            </a:r>
            <a:r>
              <a:rPr lang="cs-CZ" sz="2800" dirty="0" smtClean="0"/>
              <a:t>.  </a:t>
            </a:r>
            <a:r>
              <a:rPr lang="cs-CZ" sz="2800" dirty="0" err="1" smtClean="0"/>
              <a:t>Those</a:t>
            </a:r>
            <a:r>
              <a:rPr lang="cs-CZ" sz="2800" dirty="0" smtClean="0"/>
              <a:t> </a:t>
            </a:r>
            <a:r>
              <a:rPr lang="cs-CZ" sz="2800" dirty="0" err="1" smtClean="0"/>
              <a:t>gifts</a:t>
            </a:r>
            <a:r>
              <a:rPr lang="cs-CZ" sz="2800" dirty="0" smtClean="0"/>
              <a:t> are </a:t>
            </a:r>
            <a:r>
              <a:rPr lang="cs-CZ" sz="2800" dirty="0" err="1" smtClean="0"/>
              <a:t>then</a:t>
            </a:r>
            <a:r>
              <a:rPr lang="cs-CZ" sz="2800" dirty="0" smtClean="0"/>
              <a:t> </a:t>
            </a:r>
            <a:r>
              <a:rPr lang="cs-CZ" sz="2800" dirty="0" err="1" smtClean="0"/>
              <a:t>unpacked</a:t>
            </a:r>
            <a:r>
              <a:rPr lang="cs-CZ" sz="2800" dirty="0" smtClean="0"/>
              <a:t> on </a:t>
            </a:r>
            <a:r>
              <a:rPr lang="cs-CZ" sz="2800" dirty="0" err="1" smtClean="0"/>
              <a:t>the</a:t>
            </a:r>
            <a:r>
              <a:rPr lang="cs-CZ" sz="2800" dirty="0" smtClean="0"/>
              <a:t> 25th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December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morning</a:t>
            </a:r>
            <a:r>
              <a:rPr lang="cs-CZ" sz="2800" dirty="0" smtClean="0"/>
              <a:t>.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traditional</a:t>
            </a:r>
            <a:r>
              <a:rPr lang="cs-CZ" sz="2800" dirty="0" smtClean="0"/>
              <a:t> </a:t>
            </a:r>
            <a:r>
              <a:rPr lang="cs-CZ" sz="2800" dirty="0" err="1" smtClean="0"/>
              <a:t>meal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turkey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British</a:t>
            </a:r>
            <a:r>
              <a:rPr lang="cs-CZ" sz="2800" dirty="0" smtClean="0"/>
              <a:t> love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figgy</a:t>
            </a:r>
            <a:r>
              <a:rPr lang="cs-CZ" sz="2800" dirty="0" smtClean="0"/>
              <a:t> </a:t>
            </a:r>
            <a:r>
              <a:rPr lang="cs-CZ" sz="2800" dirty="0" err="1" smtClean="0"/>
              <a:t>pudding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Holidays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in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English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speaking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countries</a:t>
            </a:r>
            <a:endParaRPr lang="cs-CZ" sz="4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Bernard MT Condensed" pitchFamily="18" charset="0"/>
              <a:cs typeface="Arial" charset="0"/>
            </a:endParaRPr>
          </a:p>
        </p:txBody>
      </p:sp>
      <p:pic>
        <p:nvPicPr>
          <p:cNvPr id="2051" name="Picture 3" descr="C:\Users\SŠGaS05\AppData\Local\Microsoft\Windows\Temporary Internet Files\Content.IE5\U20BGNNH\MP900313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437112"/>
            <a:ext cx="4896544" cy="22038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1600200"/>
            <a:ext cx="4536504" cy="4525963"/>
          </a:xfrm>
        </p:spPr>
        <p:txBody>
          <a:bodyPr>
            <a:normAutofit fontScale="77500" lnSpcReduction="20000"/>
          </a:bodyPr>
          <a:lstStyle/>
          <a:p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Other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well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known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traditions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of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English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speaking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countries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are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for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example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are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Haloween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,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Thanksgiving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day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in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US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or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Harvest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day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in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UK. </a:t>
            </a:r>
          </a:p>
          <a:p>
            <a:pPr algn="ctr">
              <a:buNone/>
            </a:pPr>
            <a:endParaRPr lang="cs-CZ" sz="4400" b="1" dirty="0" smtClean="0">
              <a:latin typeface="Arabic Typesetting" pitchFamily="66" charset="-78"/>
              <a:cs typeface="Arabic Typesetting" pitchFamily="66" charset="-78"/>
            </a:endParaRPr>
          </a:p>
          <a:p>
            <a:pPr algn="ctr">
              <a:buNone/>
            </a:pPr>
            <a:endParaRPr lang="cs-CZ" sz="4400" dirty="0"/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Holidays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in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English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speaking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countries</a:t>
            </a:r>
            <a:endParaRPr lang="cs-CZ" sz="4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Bernard MT Condensed" pitchFamily="18" charset="0"/>
              <a:cs typeface="Arial" charset="0"/>
            </a:endParaRPr>
          </a:p>
        </p:txBody>
      </p:sp>
      <p:pic>
        <p:nvPicPr>
          <p:cNvPr id="1028" name="Picture 4" descr="Den díkůvzdání,dopisy,listy,příroda,svátky,symboly,zvláštní příležit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2132856"/>
            <a:ext cx="3095625" cy="3095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  <a:latin typeface="Arabic Typesetting" pitchFamily="66" charset="-78"/>
                <a:cs typeface="Arabic Typesetting" pitchFamily="66" charset="-78"/>
              </a:rPr>
              <a:t>Your</a:t>
            </a:r>
            <a:r>
              <a:rPr lang="cs-CZ" sz="4400" b="1" dirty="0" smtClean="0">
                <a:solidFill>
                  <a:srgbClr val="FF0000"/>
                </a:solidFill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  <a:latin typeface="Arabic Typesetting" pitchFamily="66" charset="-78"/>
                <a:cs typeface="Arabic Typesetting" pitchFamily="66" charset="-78"/>
              </a:rPr>
              <a:t>task</a:t>
            </a:r>
            <a:r>
              <a:rPr lang="cs-CZ" sz="4400" b="1" dirty="0" smtClean="0">
                <a:solidFill>
                  <a:srgbClr val="FF0000"/>
                </a:solidFill>
                <a:latin typeface="Arabic Typesetting" pitchFamily="66" charset="-78"/>
                <a:cs typeface="Arabic Typesetting" pitchFamily="66" charset="-78"/>
              </a:rPr>
              <a:t>:</a:t>
            </a:r>
          </a:p>
          <a:p>
            <a:pPr algn="ctr">
              <a:buNone/>
            </a:pP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Use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internet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and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find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out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as many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informations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about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Thanksgiving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Day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as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you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can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Try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primarily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to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explain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origin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of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this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feast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44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Holidays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in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English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speaking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  <a:cs typeface="Arial" charset="0"/>
              </a:rPr>
              <a:t>countries</a:t>
            </a:r>
            <a:endParaRPr lang="cs-CZ" sz="4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Bernard MT Condensed" pitchFamily="18" charset="0"/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Zdroje: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Galerie </a:t>
            </a:r>
            <a:r>
              <a:rPr lang="cs-CZ" dirty="0" smtClean="0"/>
              <a:t>Klipart –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9996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497</TotalTime>
  <Words>303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Holidays in English speaking countries</vt:lpstr>
      <vt:lpstr>Holidays in English speaking countries</vt:lpstr>
      <vt:lpstr>Holidays in English speaking countries</vt:lpstr>
      <vt:lpstr>Holidays in English speaking countries</vt:lpstr>
      <vt:lpstr>Holidays in English speaking countries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Dum</cp:lastModifiedBy>
  <cp:revision>85</cp:revision>
  <dcterms:created xsi:type="dcterms:W3CDTF">2012-10-29T06:53:22Z</dcterms:created>
  <dcterms:modified xsi:type="dcterms:W3CDTF">2013-12-26T12:23:38Z</dcterms:modified>
</cp:coreProperties>
</file>