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8" r:id="rId2"/>
    <p:sldId id="256" r:id="rId3"/>
    <p:sldId id="259" r:id="rId4"/>
    <p:sldId id="260" r:id="rId5"/>
    <p:sldId id="262" r:id="rId6"/>
    <p:sldId id="261" r:id="rId7"/>
    <p:sldId id="264" r:id="rId8"/>
    <p:sldId id="26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1D9A27F-83D9-410F-81CE-CEB61AC7FD54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7A4A0A9-A797-4413-A9B4-8817052129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1D9A27F-83D9-410F-81CE-CEB61AC7FD54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4A0A9-A797-4413-A9B4-8817052129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1D9A27F-83D9-410F-81CE-CEB61AC7FD54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7A4A0A9-A797-4413-A9B4-8817052129B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1D9A27F-83D9-410F-81CE-CEB61AC7FD54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7A4A0A9-A797-4413-A9B4-8817052129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1D9A27F-83D9-410F-81CE-CEB61AC7FD54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7A4A0A9-A797-4413-A9B4-8817052129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27F-83D9-410F-81CE-CEB61AC7FD54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4A0A9-A797-4413-A9B4-8817052129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1D9A27F-83D9-410F-81CE-CEB61AC7FD54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7A4A0A9-A797-4413-A9B4-8817052129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1D9A27F-83D9-410F-81CE-CEB61AC7FD54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7A4A0A9-A797-4413-A9B4-8817052129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1D9A27F-83D9-410F-81CE-CEB61AC7FD54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7A4A0A9-A797-4413-A9B4-8817052129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27F-83D9-410F-81CE-CEB61AC7FD54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4A0A9-A797-4413-A9B4-8817052129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27F-83D9-410F-81CE-CEB61AC7FD54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4A0A9-A797-4413-A9B4-8817052129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1D9A27F-83D9-410F-81CE-CEB61AC7FD54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7A4A0A9-A797-4413-A9B4-8817052129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cover dir="ru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827088" y="115888"/>
            <a:ext cx="74898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200" b="1">
              <a:solidFill>
                <a:srgbClr val="FFB0B0"/>
              </a:solidFill>
              <a:latin typeface="Tahoma" pitchFamily="34" charset="0"/>
            </a:endParaRPr>
          </a:p>
          <a:p>
            <a:r>
              <a:rPr lang="cs-CZ" sz="3200" b="1">
                <a:solidFill>
                  <a:srgbClr val="FFB0B0"/>
                </a:solidFill>
                <a:latin typeface="Tahoma" pitchFamily="34" charset="0"/>
              </a:rPr>
              <a:t> </a:t>
            </a:r>
            <a:r>
              <a:rPr lang="cs-CZ" sz="3200" b="1">
                <a:solidFill>
                  <a:srgbClr val="FFFFCC"/>
                </a:solidFill>
                <a:latin typeface="Tahoma" pitchFamily="34" charset="0"/>
              </a:rPr>
              <a:t>DIGITÁLNÍ UČEBNÍ MATERIÁL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188" y="1484783"/>
          <a:ext cx="7993260" cy="4140745"/>
        </p:xfrm>
        <a:graphic>
          <a:graphicData uri="http://schemas.openxmlformats.org/drawingml/2006/table">
            <a:tbl>
              <a:tblPr/>
              <a:tblGrid>
                <a:gridCol w="2160013"/>
                <a:gridCol w="5833247"/>
              </a:tblGrid>
              <a:tr h="49729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91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/>
                        <a:t>VY_3_INOVACE_ANJ44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1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6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1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Obchody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 služby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1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Obchody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- pultový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prodej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6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4, 1 – obchodník, prodavač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1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6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20.03.2013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68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slouží k výkladu tématu  obchody- pultový prodej,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116632" y="776288"/>
            <a:ext cx="7344816" cy="1470025"/>
          </a:xfrm>
        </p:spPr>
        <p:txBody>
          <a:bodyPr>
            <a:noAutofit/>
          </a:bodyPr>
          <a:lstStyle/>
          <a:p>
            <a:r>
              <a:rPr lang="cs-CZ" sz="9600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latin typeface="Aharoni" pitchFamily="2" charset="-79"/>
                <a:cs typeface="Aharoni" pitchFamily="2" charset="-79"/>
              </a:rPr>
              <a:t>Shops</a:t>
            </a:r>
            <a:endParaRPr lang="cs-CZ" sz="9600" dirty="0">
              <a:solidFill>
                <a:schemeClr val="accent1">
                  <a:lumMod val="40000"/>
                  <a:lumOff val="6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50280"/>
            <a:ext cx="8244408" cy="1752600"/>
          </a:xfrm>
        </p:spPr>
        <p:txBody>
          <a:bodyPr>
            <a:normAutofit/>
          </a:bodyPr>
          <a:lstStyle/>
          <a:p>
            <a:r>
              <a:rPr lang="cs-CZ" sz="8000" b="1" dirty="0" err="1" smtClean="0"/>
              <a:t>Counter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Sales</a:t>
            </a:r>
            <a:endParaRPr lang="cs-CZ" sz="8000" b="1" dirty="0"/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861048"/>
            <a:ext cx="4032448" cy="24482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66526"/>
          </a:xfrm>
        </p:spPr>
        <p:txBody>
          <a:bodyPr>
            <a:noAutofit/>
          </a:bodyPr>
          <a:lstStyle/>
          <a:p>
            <a:r>
              <a:rPr lang="cs-CZ" sz="4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What</a:t>
            </a:r>
            <a:r>
              <a:rPr lang="cs-CZ" sz="4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4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is</a:t>
            </a:r>
            <a:r>
              <a:rPr lang="cs-CZ" sz="4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a </a:t>
            </a:r>
            <a:r>
              <a:rPr lang="cs-CZ" sz="4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counter</a:t>
            </a:r>
            <a:r>
              <a:rPr lang="cs-CZ" sz="4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4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sale</a:t>
            </a:r>
            <a:r>
              <a:rPr lang="cs-CZ" sz="4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?</a:t>
            </a:r>
            <a:endParaRPr lang="cs-CZ" sz="4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70024"/>
          </a:xfrm>
        </p:spPr>
        <p:txBody>
          <a:bodyPr>
            <a:normAutofit/>
          </a:bodyPr>
          <a:lstStyle/>
          <a:p>
            <a:r>
              <a:rPr lang="cs-CZ" dirty="0" err="1" smtClean="0"/>
              <a:t>Counter</a:t>
            </a:r>
            <a:r>
              <a:rPr lang="cs-CZ" dirty="0" smtClean="0"/>
              <a:t> </a:t>
            </a:r>
            <a:r>
              <a:rPr lang="cs-CZ" dirty="0" err="1" smtClean="0"/>
              <a:t>sale</a:t>
            </a:r>
            <a:r>
              <a:rPr lang="cs-CZ" dirty="0" smtClean="0"/>
              <a:t> </a:t>
            </a:r>
            <a:r>
              <a:rPr lang="cs-CZ" dirty="0" err="1" smtClean="0"/>
              <a:t>belongs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retail</a:t>
            </a:r>
            <a:r>
              <a:rPr lang="cs-CZ" dirty="0" smtClean="0"/>
              <a:t> </a:t>
            </a:r>
            <a:r>
              <a:rPr lang="cs-CZ" dirty="0" err="1" smtClean="0"/>
              <a:t>stores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salespeople</a:t>
            </a:r>
            <a:r>
              <a:rPr lang="cs-CZ" dirty="0" smtClean="0"/>
              <a:t>,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sell</a:t>
            </a:r>
            <a:r>
              <a:rPr lang="cs-CZ" dirty="0" smtClean="0"/>
              <a:t> </a:t>
            </a:r>
            <a:r>
              <a:rPr lang="cs-CZ" dirty="0" err="1" smtClean="0"/>
              <a:t>various</a:t>
            </a:r>
            <a:r>
              <a:rPr lang="cs-CZ" dirty="0" smtClean="0"/>
              <a:t>  </a:t>
            </a:r>
            <a:r>
              <a:rPr lang="cs-CZ" dirty="0" err="1" smtClean="0"/>
              <a:t>products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counter</a:t>
            </a:r>
            <a:r>
              <a:rPr lang="cs-CZ" dirty="0" smtClean="0"/>
              <a:t> </a:t>
            </a:r>
            <a:r>
              <a:rPr lang="cs-CZ" dirty="0" err="1" smtClean="0"/>
              <a:t>salespeople</a:t>
            </a:r>
            <a:r>
              <a:rPr lang="cs-CZ" dirty="0" smtClean="0"/>
              <a:t> help </a:t>
            </a:r>
            <a:r>
              <a:rPr lang="en-US" dirty="0" smtClean="0"/>
              <a:t> customers </a:t>
            </a:r>
            <a:r>
              <a:rPr lang="cs-CZ" dirty="0" smtClean="0"/>
              <a:t>to 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en-US" dirty="0" smtClean="0"/>
              <a:t>what they need, </a:t>
            </a:r>
            <a:r>
              <a:rPr lang="cs-CZ" dirty="0" err="1" smtClean="0"/>
              <a:t>provide</a:t>
            </a:r>
            <a:r>
              <a:rPr lang="cs-CZ" dirty="0" smtClean="0"/>
              <a:t> </a:t>
            </a:r>
            <a:r>
              <a:rPr lang="en-US" dirty="0" smtClean="0"/>
              <a:t>payment transactions.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30" name="Picture 6" descr="C:\Users\Luda\AppData\Local\Microsoft\Windows\Temporary Internet Files\Content.IE5\E5VB10LO\MC9002992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509120"/>
            <a:ext cx="2376264" cy="18324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</p:pic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6552" y="-243408"/>
            <a:ext cx="10153128" cy="1909934"/>
          </a:xfrm>
        </p:spPr>
        <p:txBody>
          <a:bodyPr>
            <a:noAutofit/>
          </a:bodyPr>
          <a:lstStyle/>
          <a:p>
            <a:r>
              <a:rPr lang="cs-CZ" sz="4400" b="1" dirty="0" smtClean="0"/>
              <a:t> </a:t>
            </a:r>
            <a:r>
              <a:rPr lang="cs-CZ" sz="36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What</a:t>
            </a:r>
            <a:r>
              <a:rPr lang="cs-CZ" sz="36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does</a:t>
            </a:r>
            <a:r>
              <a:rPr lang="cs-CZ" sz="36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a </a:t>
            </a:r>
            <a:r>
              <a:rPr lang="cs-CZ" sz="36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counter</a:t>
            </a:r>
            <a:r>
              <a:rPr lang="cs-CZ" sz="36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</a:t>
            </a:r>
            <a:r>
              <a:rPr lang="cs-CZ" sz="36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salesperson</a:t>
            </a:r>
            <a:r>
              <a:rPr lang="cs-CZ" sz="36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do? </a:t>
            </a:r>
            <a:endParaRPr lang="cs-CZ" sz="36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544616"/>
          </a:xfrm>
        </p:spPr>
        <p:txBody>
          <a:bodyPr>
            <a:normAutofit/>
          </a:bodyPr>
          <a:lstStyle/>
          <a:p>
            <a:r>
              <a:rPr lang="en-US" dirty="0" err="1" smtClean="0"/>
              <a:t>rearrang</a:t>
            </a:r>
            <a:r>
              <a:rPr lang="cs-CZ" dirty="0" smtClean="0"/>
              <a:t>e</a:t>
            </a:r>
            <a:r>
              <a:rPr lang="en-US" dirty="0" smtClean="0"/>
              <a:t> and stock shelves, build</a:t>
            </a:r>
            <a:r>
              <a:rPr lang="cs-CZ" dirty="0" smtClean="0"/>
              <a:t> </a:t>
            </a:r>
            <a:r>
              <a:rPr lang="en-US" dirty="0" smtClean="0"/>
              <a:t>displays,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en-US" dirty="0" smtClean="0"/>
              <a:t>order, </a:t>
            </a:r>
            <a:r>
              <a:rPr lang="en-US" dirty="0" err="1" smtClean="0"/>
              <a:t>coun</a:t>
            </a:r>
            <a:r>
              <a:rPr lang="cs-CZ" dirty="0" smtClean="0"/>
              <a:t>t</a:t>
            </a:r>
            <a:r>
              <a:rPr lang="en-US" dirty="0" smtClean="0"/>
              <a:t> money in the register</a:t>
            </a:r>
            <a:endParaRPr lang="cs-CZ" dirty="0" smtClean="0"/>
          </a:p>
          <a:p>
            <a:r>
              <a:rPr lang="en-US" dirty="0" smtClean="0"/>
              <a:t>exchange merchandise for customers or accept returns</a:t>
            </a:r>
            <a:endParaRPr lang="cs-CZ" dirty="0" smtClean="0"/>
          </a:p>
          <a:p>
            <a:r>
              <a:rPr lang="en-US" dirty="0" smtClean="0"/>
              <a:t>answer questions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en-US" dirty="0" smtClean="0"/>
              <a:t>customers and </a:t>
            </a:r>
            <a:r>
              <a:rPr lang="cs-CZ" dirty="0" err="1" smtClean="0"/>
              <a:t>solve</a:t>
            </a:r>
            <a:r>
              <a:rPr lang="cs-CZ" dirty="0" smtClean="0"/>
              <a:t> </a:t>
            </a:r>
            <a:r>
              <a:rPr lang="en-US" dirty="0" smtClean="0"/>
              <a:t>their complaints</a:t>
            </a:r>
            <a:endParaRPr lang="cs-CZ" dirty="0" smtClean="0"/>
          </a:p>
          <a:p>
            <a:r>
              <a:rPr lang="en-US" dirty="0" smtClean="0"/>
              <a:t>keep her area </a:t>
            </a:r>
            <a:r>
              <a:rPr lang="cs-CZ" dirty="0" err="1" smtClean="0"/>
              <a:t>clean</a:t>
            </a:r>
            <a:r>
              <a:rPr lang="cs-CZ" dirty="0" smtClean="0"/>
              <a:t> </a:t>
            </a:r>
            <a:r>
              <a:rPr lang="en-US" dirty="0" smtClean="0"/>
              <a:t>and clean the counter periodically throughout the day</a:t>
            </a:r>
            <a:br>
              <a:rPr lang="en-US" dirty="0" smtClean="0"/>
            </a:br>
            <a:endParaRPr lang="cs-CZ" dirty="0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  </a:t>
            </a:r>
            <a:r>
              <a:rPr lang="cs-CZ" sz="5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Job </a:t>
            </a:r>
            <a:r>
              <a:rPr lang="cs-CZ" sz="54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Description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6048"/>
          </a:xfrm>
        </p:spPr>
        <p:txBody>
          <a:bodyPr>
            <a:normAutofit/>
          </a:bodyPr>
          <a:lstStyle/>
          <a:p>
            <a:r>
              <a:rPr lang="cs-CZ" dirty="0" smtClean="0"/>
              <a:t>C</a:t>
            </a:r>
            <a:r>
              <a:rPr lang="en-US" dirty="0" err="1" smtClean="0"/>
              <a:t>ounter</a:t>
            </a:r>
            <a:r>
              <a:rPr lang="en-US" dirty="0" smtClean="0"/>
              <a:t> salespeople work in retail establishments, such as department, auto par</a:t>
            </a:r>
            <a:r>
              <a:rPr lang="cs-CZ" dirty="0" smtClean="0"/>
              <a:t>k</a:t>
            </a:r>
            <a:r>
              <a:rPr lang="en-US" dirty="0" smtClean="0"/>
              <a:t>s, book and office supply stores.</a:t>
            </a:r>
            <a:endParaRPr lang="cs-CZ" dirty="0" smtClean="0"/>
          </a:p>
          <a:p>
            <a:r>
              <a:rPr lang="cs-CZ" dirty="0" smtClean="0"/>
              <a:t>P</a:t>
            </a:r>
            <a:r>
              <a:rPr lang="en-US" dirty="0" err="1" smtClean="0"/>
              <a:t>roducts</a:t>
            </a:r>
            <a:r>
              <a:rPr lang="en-US" dirty="0" smtClean="0"/>
              <a:t> are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en-US" dirty="0" smtClean="0"/>
              <a:t> arranged on shelves within a specific department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en-US" dirty="0" smtClean="0"/>
              <a:t> Counter salespeople </a:t>
            </a:r>
            <a:r>
              <a:rPr lang="cs-CZ" dirty="0" smtClean="0"/>
              <a:t>help </a:t>
            </a:r>
            <a:r>
              <a:rPr lang="en-US" dirty="0" smtClean="0"/>
              <a:t>customers </a:t>
            </a:r>
            <a:r>
              <a:rPr lang="cs-CZ" dirty="0" smtClean="0"/>
              <a:t>to </a:t>
            </a:r>
            <a:r>
              <a:rPr lang="en-US" dirty="0" smtClean="0"/>
              <a:t>select items or answer their questions. </a:t>
            </a:r>
            <a:endParaRPr lang="cs-CZ" dirty="0"/>
          </a:p>
        </p:txBody>
      </p:sp>
      <p:pic>
        <p:nvPicPr>
          <p:cNvPr id="2050" name="Picture 2" descr="C:\Users\Luda\AppData\Local\Microsoft\Windows\Temporary Internet Files\Content.IE5\8N5OYE4D\MC9002289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476672"/>
            <a:ext cx="1313771" cy="12038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Duties</a:t>
            </a:r>
            <a:r>
              <a:rPr lang="cs-CZ" sz="5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54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of</a:t>
            </a:r>
            <a:r>
              <a:rPr lang="cs-CZ" sz="5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54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salespeople</a:t>
            </a:r>
            <a:endParaRPr lang="cs-CZ" sz="54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</a:t>
            </a:r>
            <a:r>
              <a:rPr lang="en-US" dirty="0" err="1" smtClean="0"/>
              <a:t>ounter</a:t>
            </a:r>
            <a:r>
              <a:rPr lang="en-US" dirty="0" smtClean="0"/>
              <a:t> salespeople should have a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en-US" dirty="0" smtClean="0"/>
              <a:t>appearance, enjoy </a:t>
            </a:r>
            <a:r>
              <a:rPr lang="cs-CZ" dirty="0" err="1" smtClean="0"/>
              <a:t>dealing</a:t>
            </a:r>
            <a:r>
              <a:rPr lang="cs-CZ" dirty="0" smtClean="0"/>
              <a:t> </a:t>
            </a:r>
            <a:r>
              <a:rPr lang="en-US" dirty="0" smtClean="0"/>
              <a:t>with people and have good communication skills. </a:t>
            </a:r>
            <a:endParaRPr lang="cs-CZ" dirty="0" smtClean="0"/>
          </a:p>
          <a:p>
            <a:r>
              <a:rPr lang="en-US" dirty="0" smtClean="0"/>
              <a:t>A counter salesperson should also be honest</a:t>
            </a:r>
            <a:r>
              <a:rPr lang="cs-CZ" dirty="0" smtClean="0"/>
              <a:t>, </a:t>
            </a:r>
            <a:r>
              <a:rPr lang="en-US" dirty="0" smtClean="0"/>
              <a:t> reliable, </a:t>
            </a:r>
            <a:r>
              <a:rPr lang="cs-CZ" dirty="0" err="1" smtClean="0"/>
              <a:t>responsible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friendly</a:t>
            </a:r>
            <a:r>
              <a:rPr lang="cs-CZ" dirty="0" smtClean="0"/>
              <a:t>.</a:t>
            </a:r>
          </a:p>
        </p:txBody>
      </p:sp>
      <p:pic>
        <p:nvPicPr>
          <p:cNvPr id="4098" name="Picture 2" descr="C:\Users\Luda\AppData\Local\Microsoft\Windows\Temporary Internet Files\Content.IE5\SO1I21J1\MC9003609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941168"/>
            <a:ext cx="1698955" cy="159631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Can</a:t>
            </a:r>
            <a:r>
              <a:rPr lang="cs-CZ" sz="4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you</a:t>
            </a:r>
            <a:r>
              <a:rPr lang="cs-CZ" sz="4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answer</a:t>
            </a:r>
            <a:r>
              <a:rPr lang="cs-CZ" sz="4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the</a:t>
            </a:r>
            <a:r>
              <a:rPr lang="cs-CZ" sz="4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questions</a:t>
            </a:r>
            <a:r>
              <a:rPr lang="cs-CZ" sz="4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?</a:t>
            </a:r>
            <a:endParaRPr lang="cs-CZ" sz="44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681992"/>
          </a:xfrm>
        </p:spPr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counter</a:t>
            </a:r>
            <a:r>
              <a:rPr lang="cs-CZ" dirty="0" smtClean="0"/>
              <a:t> </a:t>
            </a:r>
            <a:r>
              <a:rPr lang="cs-CZ" dirty="0" err="1" smtClean="0"/>
              <a:t>sale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find</a:t>
            </a:r>
            <a:r>
              <a:rPr lang="cs-CZ" dirty="0" smtClean="0"/>
              <a:t> a </a:t>
            </a:r>
            <a:r>
              <a:rPr lang="cs-CZ" dirty="0" err="1" smtClean="0"/>
              <a:t>counter</a:t>
            </a:r>
            <a:r>
              <a:rPr lang="cs-CZ" dirty="0" smtClean="0"/>
              <a:t> </a:t>
            </a:r>
            <a:r>
              <a:rPr lang="cs-CZ" dirty="0" err="1" smtClean="0"/>
              <a:t>sale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a </a:t>
            </a:r>
            <a:r>
              <a:rPr lang="cs-CZ" dirty="0" err="1" smtClean="0"/>
              <a:t>counter</a:t>
            </a:r>
            <a:r>
              <a:rPr lang="cs-CZ" dirty="0" smtClean="0"/>
              <a:t> person do?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person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salespeople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describe</a:t>
            </a:r>
            <a:r>
              <a:rPr lang="cs-CZ" dirty="0" smtClean="0"/>
              <a:t> a </a:t>
            </a:r>
            <a:r>
              <a:rPr lang="cs-CZ" dirty="0" err="1" smtClean="0"/>
              <a:t>counter</a:t>
            </a:r>
            <a:r>
              <a:rPr lang="cs-CZ" dirty="0" smtClean="0"/>
              <a:t> </a:t>
            </a:r>
            <a:r>
              <a:rPr lang="cs-CZ" dirty="0" err="1" smtClean="0"/>
              <a:t>sale</a:t>
            </a:r>
            <a:r>
              <a:rPr lang="cs-CZ" dirty="0" smtClean="0"/>
              <a:t> </a:t>
            </a:r>
            <a:r>
              <a:rPr lang="cs-CZ" dirty="0" err="1" smtClean="0"/>
              <a:t>near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house?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Luda\AppData\Local\Microsoft\Windows\Temporary Internet Files\Content.IE5\IB3WJPXJ\MC90044146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1143" y="188640"/>
            <a:ext cx="2742857" cy="231080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70024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Create</a:t>
            </a:r>
            <a:r>
              <a:rPr lang="cs-CZ" sz="4400" dirty="0" smtClean="0"/>
              <a:t> a </a:t>
            </a:r>
            <a:r>
              <a:rPr lang="cs-CZ" sz="4400" dirty="0" err="1" smtClean="0"/>
              <a:t>dialogue</a:t>
            </a:r>
            <a:r>
              <a:rPr lang="cs-CZ" sz="4400" dirty="0" smtClean="0"/>
              <a:t> in a </a:t>
            </a:r>
            <a:r>
              <a:rPr lang="cs-CZ" sz="4400" dirty="0" err="1" smtClean="0"/>
              <a:t>shop</a:t>
            </a:r>
            <a:r>
              <a:rPr lang="cs-CZ" sz="4400" dirty="0" smtClean="0"/>
              <a:t> </a:t>
            </a:r>
            <a:r>
              <a:rPr lang="cs-CZ" sz="4400" dirty="0" err="1" smtClean="0"/>
              <a:t>with</a:t>
            </a:r>
            <a:r>
              <a:rPr lang="cs-CZ" sz="4400" dirty="0" smtClean="0"/>
              <a:t> a </a:t>
            </a:r>
            <a:r>
              <a:rPr lang="cs-CZ" sz="4400" dirty="0" err="1" smtClean="0"/>
              <a:t>counter</a:t>
            </a:r>
            <a:r>
              <a:rPr lang="cs-CZ" sz="4400" dirty="0" smtClean="0"/>
              <a:t> </a:t>
            </a:r>
            <a:r>
              <a:rPr lang="cs-CZ" sz="4400" dirty="0" err="1" smtClean="0"/>
              <a:t>sale</a:t>
            </a:r>
            <a:r>
              <a:rPr lang="cs-CZ" sz="4400" dirty="0" smtClean="0"/>
              <a:t> . </a:t>
            </a:r>
            <a:r>
              <a:rPr lang="cs-CZ" sz="4400" dirty="0" err="1" smtClean="0"/>
              <a:t>Work</a:t>
            </a:r>
            <a:r>
              <a:rPr lang="cs-CZ" sz="4400" dirty="0" smtClean="0"/>
              <a:t> in </a:t>
            </a:r>
            <a:r>
              <a:rPr lang="cs-CZ" sz="4400" dirty="0" err="1" smtClean="0"/>
              <a:t>pairs</a:t>
            </a:r>
            <a:r>
              <a:rPr lang="cs-CZ" sz="4400" dirty="0" smtClean="0"/>
              <a:t>!</a:t>
            </a:r>
            <a:endParaRPr lang="cs-CZ" sz="4400" dirty="0"/>
          </a:p>
        </p:txBody>
      </p:sp>
      <p:pic>
        <p:nvPicPr>
          <p:cNvPr id="1028" name="Picture 4" descr="C:\Users\Luda\AppData\Local\Microsoft\Windows\Temporary Internet Files\Content.IE5\517NR6TP\MC9004339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789040"/>
            <a:ext cx="3456384" cy="23762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267494"/>
            <a:ext cx="10153128" cy="1399032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Zdroje:</a:t>
            </a:r>
            <a:endParaRPr lang="cs-CZ" sz="6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3006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3200" dirty="0" smtClean="0"/>
              <a:t>Obrázky: Galerie Klipart /cit. 20</a:t>
            </a:r>
            <a:r>
              <a:rPr lang="cs-CZ" sz="3200" dirty="0" smtClean="0">
                <a:latin typeface="Century Gothic" pitchFamily="34" charset="0"/>
              </a:rPr>
              <a:t>.01.2013/,</a:t>
            </a:r>
            <a:r>
              <a:rPr lang="cs-CZ" sz="3200" dirty="0" smtClean="0"/>
              <a:t> dostupné pod licenci Microsoft Office 2007 na  http://office.</a:t>
            </a:r>
            <a:r>
              <a:rPr lang="cs-CZ" sz="3200" dirty="0" err="1" smtClean="0"/>
              <a:t>microsoft.com</a:t>
            </a:r>
            <a:r>
              <a:rPr lang="cs-CZ" sz="3200" dirty="0" smtClean="0"/>
              <a:t>/</a:t>
            </a:r>
            <a:r>
              <a:rPr lang="cs-CZ" sz="3200" dirty="0" err="1" smtClean="0"/>
              <a:t>cs</a:t>
            </a:r>
            <a:r>
              <a:rPr lang="cs-CZ" sz="3200" dirty="0" smtClean="0"/>
              <a:t>-</a:t>
            </a:r>
            <a:r>
              <a:rPr lang="cs-CZ" sz="3200" dirty="0" err="1" smtClean="0"/>
              <a:t>cz</a:t>
            </a:r>
            <a:r>
              <a:rPr lang="cs-CZ" sz="3200" dirty="0" smtClean="0"/>
              <a:t>/</a:t>
            </a:r>
            <a:r>
              <a:rPr lang="cs-CZ" sz="3200" dirty="0" err="1" smtClean="0"/>
              <a:t>images</a:t>
            </a:r>
            <a:r>
              <a:rPr lang="cs-CZ" sz="3200" dirty="0" smtClean="0"/>
              <a:t>/</a:t>
            </a:r>
          </a:p>
          <a:p>
            <a:r>
              <a:rPr lang="cs-CZ" sz="3200" dirty="0" smtClean="0"/>
              <a:t>Novotný, Mojmír. Obchodní provoz pro střední odborná učiliště - učebnice. Praha: Fortuna, 2003, ISBN 80-7168-845-2</a:t>
            </a:r>
          </a:p>
          <a:p>
            <a:endParaRPr lang="cs-CZ" sz="32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244</TotalTime>
  <Words>360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Snímek 1</vt:lpstr>
      <vt:lpstr>Shops</vt:lpstr>
      <vt:lpstr>What is a counter sale?</vt:lpstr>
      <vt:lpstr> What does a counter  salesperson do? </vt:lpstr>
      <vt:lpstr>      Job Description </vt:lpstr>
      <vt:lpstr>Duties of salespeople</vt:lpstr>
      <vt:lpstr>Can you answer the questions?</vt:lpstr>
      <vt:lpstr>Snímek 8</vt:lpstr>
      <vt:lpstr>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Shops</dc:title>
  <dc:creator>Luda</dc:creator>
  <cp:lastModifiedBy>Luda</cp:lastModifiedBy>
  <cp:revision>38</cp:revision>
  <dcterms:created xsi:type="dcterms:W3CDTF">2013-03-20T17:39:52Z</dcterms:created>
  <dcterms:modified xsi:type="dcterms:W3CDTF">2013-12-01T13:25:06Z</dcterms:modified>
</cp:coreProperties>
</file>