
<file path=[Content_Types].xml><?xml version="1.0" encoding="utf-8"?>
<Types xmlns="http://schemas.openxmlformats.org/package/2006/content-types">
  <Default Extension="bin" ContentType="application/vnd.openxmlformats-officedocument.oleObject"/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vml" ContentType="application/vnd.openxmlformats-officedocument.vmlDrawing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2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83" d="100"/>
          <a:sy n="83" d="100"/>
        </p:scale>
        <p:origin x="-1500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2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3" name="Group 42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4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0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5" name="Rectangle 11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6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7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1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5" name="Rectangle 84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11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1" name="Rectangle 80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5" name="Freeform 44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 51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Freeform 57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Freeform 67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Freeform 68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7" name="Rectangle 46"/>
          <p:cNvSpPr/>
          <p:nvPr/>
        </p:nvSpPr>
        <p:spPr>
          <a:xfrm>
            <a:off x="4649096" y="-21511"/>
            <a:ext cx="3505200" cy="2312889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744" y="1516828"/>
            <a:ext cx="2133600" cy="750981"/>
          </a:xfrm>
        </p:spPr>
        <p:txBody>
          <a:bodyPr anchor="b"/>
          <a:lstStyle>
            <a:lvl1pPr algn="l">
              <a:defRPr sz="2400"/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0" name="Rectangle 49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520" y="5719966"/>
            <a:ext cx="283159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096" y="5719966"/>
            <a:ext cx="643666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89" name="Rectangle 88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 anchor="b"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 anchor="t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2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3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4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78" name="Rectangle 77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79" name="Rectangle 78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0" name="Rectangle 79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5" name="Rectangle 74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6" name="Rectangle 75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7" name="Rectangle 76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7" name="Freeform 46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 50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Hexagon 54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Freeform 58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Hexagon 62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Freeform 69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Freeform 70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46" name="Rectangle 45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7" name="Rectangle 56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8" name="Rectangle 57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61" name="Rectangle 60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4" name="Group 43"/>
          <p:cNvGrpSpPr/>
          <p:nvPr/>
        </p:nvGrpSpPr>
        <p:grpSpPr>
          <a:xfrm>
            <a:off x="-382404" y="0"/>
            <a:ext cx="9932332" cy="6858000"/>
            <a:chOff x="-382404" y="0"/>
            <a:chExt cx="9932332" cy="6858000"/>
          </a:xfrm>
        </p:grpSpPr>
        <p:grpSp>
          <p:nvGrpSpPr>
            <p:cNvPr id="45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75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87" name="Rectangle 8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8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9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6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84" name="Rectangle 83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5" name="Rectangle 84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6" name="Rectangle 85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77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81" name="Rectangle 80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2" name="Rectangle 81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83" name="Rectangle 82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78" name="Rectangle 77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79" name="Rectangle 78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80" name="Rectangle 79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6" name="Freeform 45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8" name="Freeform 47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Freeform 49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1" name="Hexagon 60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2" name="Hexagon 61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3" name="Freeform 62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4" name="Hexagon 63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Hexagon 64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Hexagon 65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Hexagon 66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Hexagon 67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Hexagon 68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Hexagon 69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Hexagon 70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Hexagon 71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Freeform 72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Freeform 73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94" name="Rectangle 93"/>
          <p:cNvSpPr/>
          <p:nvPr/>
        </p:nvSpPr>
        <p:spPr>
          <a:xfrm>
            <a:off x="4561242" y="-21511"/>
            <a:ext cx="3679116" cy="6271840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1" name="Rectangle 10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2" name="Rectangle 101"/>
          <p:cNvSpPr/>
          <p:nvPr/>
        </p:nvSpPr>
        <p:spPr>
          <a:xfrm>
            <a:off x="905571" y="601883"/>
            <a:ext cx="3562257" cy="564844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5" name="Rectangle 104"/>
          <p:cNvSpPr/>
          <p:nvPr/>
        </p:nvSpPr>
        <p:spPr>
          <a:xfrm>
            <a:off x="4650889" y="6088284"/>
            <a:ext cx="3505200" cy="8174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 anchor="b"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/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448" y="5724835"/>
            <a:ext cx="3493664" cy="365125"/>
          </a:xfrm>
        </p:spPr>
        <p:txBody>
          <a:bodyPr>
            <a:normAutofit/>
          </a:bodyPr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2" name="Group 41"/>
          <p:cNvGrpSpPr/>
          <p:nvPr/>
        </p:nvGrpSpPr>
        <p:grpSpPr>
          <a:xfrm>
            <a:off x="-304800" y="0"/>
            <a:ext cx="9932332" cy="6858000"/>
            <a:chOff x="-382404" y="0"/>
            <a:chExt cx="9932332" cy="6858000"/>
          </a:xfrm>
        </p:grpSpPr>
        <p:grpSp>
          <p:nvGrpSpPr>
            <p:cNvPr id="43" name="Group 44"/>
            <p:cNvGrpSpPr/>
            <p:nvPr/>
          </p:nvGrpSpPr>
          <p:grpSpPr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1" name="Group 4"/>
              <p:cNvGrpSpPr/>
              <p:nvPr/>
            </p:nvGrpSpPr>
            <p:grpSpPr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2" name="Group 5"/>
              <p:cNvGrpSpPr/>
              <p:nvPr/>
            </p:nvGrpSpPr>
            <p:grpSpPr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grpSp>
            <p:nvGrpSpPr>
              <p:cNvPr id="103" name="Group 9"/>
              <p:cNvGrpSpPr/>
              <p:nvPr/>
            </p:nvGrpSpPr>
            <p:grpSpPr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400" y="0"/>
                  <a:ext cx="1600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0" y="0"/>
                  <a:ext cx="4572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8600" y="0"/>
                  <a:ext cx="76200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10000" y="0"/>
                <a:ext cx="28194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600" y="0"/>
                <a:ext cx="4572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200" y="0"/>
                <a:ext cx="76200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1875" y="5035138"/>
              <a:ext cx="9144000" cy="1175655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1875" y="3467595"/>
              <a:ext cx="9144000" cy="890650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751" y="5640779"/>
              <a:ext cx="3004457" cy="1211283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1875" y="5284519"/>
              <a:ext cx="9144000" cy="1478478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7558" y="5132120"/>
              <a:ext cx="6982691" cy="171994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6165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20065" y="41260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9591" y="159242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7115" y="32560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3014" y="53833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1528"/>
              <a:ext cx="1261499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4365" y="540242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941" y="28497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840" y="4126077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10265" y="54119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9316" y="2859252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890" y="1563853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166" y="414512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116" y="5421479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117" y="2868778"/>
              <a:ext cx="1601400" cy="1388236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521" y="4055629"/>
              <a:ext cx="1243407" cy="1388236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771" y="1511524"/>
              <a:ext cx="1241871" cy="1388822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487"/>
            <a:ext cx="8229600" cy="6185647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1242" y="-21511"/>
            <a:ext cx="3679116" cy="699244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096" y="-21510"/>
            <a:ext cx="3505200" cy="62393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43490" y="1027664"/>
            <a:ext cx="7024744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43492" y="2323652"/>
            <a:ext cx="6777317" cy="3508977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388" y="224492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17.9.2011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448" y="5852160"/>
            <a:ext cx="350215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096" y="224491"/>
            <a:ext cx="1332156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40080" indent="-27432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471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32588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2.emf"/><Relationship Id="rId4" Type="http://schemas.openxmlformats.org/officeDocument/2006/relationships/package" Target="../embeddings/Prezentace_aplikace_Microsoft_PowerPoint1.pptx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.png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2.JPG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7" Type="http://schemas.openxmlformats.org/officeDocument/2006/relationships/image" Target="../media/image18.png"/><Relationship Id="rId2" Type="http://schemas.openxmlformats.org/officeDocument/2006/relationships/image" Target="../media/image13.JP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JPG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80091940"/>
              </p:ext>
            </p:extLst>
          </p:nvPr>
        </p:nvGraphicFramePr>
        <p:xfrm>
          <a:off x="467544" y="548680"/>
          <a:ext cx="8117061" cy="608709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4101" name="Prezentace" r:id="rId4" imgW="4570501" imgH="3427618" progId="PowerPoint.Show.12">
                  <p:embed/>
                </p:oleObj>
              </mc:Choice>
              <mc:Fallback>
                <p:oleObj name="Prezentace" r:id="rId4" imgW="4570501" imgH="3427618" progId="PowerPoint.Show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467544" y="548680"/>
                        <a:ext cx="8117061" cy="608709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1989121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2492896"/>
            <a:ext cx="1057275" cy="10572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71600" y="4869160"/>
            <a:ext cx="914400" cy="10668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611560" y="404664"/>
            <a:ext cx="2081019" cy="144655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8800" dirty="0" smtClean="0"/>
              <a:t>LIKE</a:t>
            </a:r>
            <a:endParaRPr lang="cs-CZ" sz="88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2987824" y="2780730"/>
            <a:ext cx="123405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/>
              <a:t>like</a:t>
            </a:r>
            <a:endParaRPr lang="cs-CZ" sz="4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917965" y="5166519"/>
            <a:ext cx="2607830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dirty="0" smtClean="0"/>
              <a:t>I </a:t>
            </a:r>
            <a:r>
              <a:rPr lang="cs-CZ" sz="4400" dirty="0" err="1" smtClean="0"/>
              <a:t>don´t</a:t>
            </a:r>
            <a:r>
              <a:rPr lang="cs-CZ" sz="4400" dirty="0" smtClean="0"/>
              <a:t> </a:t>
            </a:r>
            <a:r>
              <a:rPr lang="cs-CZ" sz="4400" dirty="0" err="1" smtClean="0"/>
              <a:t>like</a:t>
            </a:r>
            <a:endParaRPr lang="cs-CZ" sz="44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300192" y="2236703"/>
            <a:ext cx="930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6468507" y="4381689"/>
            <a:ext cx="59343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-</a:t>
            </a:r>
            <a:endParaRPr lang="cs-CZ" sz="96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6084168" y="1484784"/>
            <a:ext cx="204575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Iva Bergmanová</a:t>
            </a:r>
          </a:p>
          <a:p>
            <a:r>
              <a:rPr lang="cs-CZ" dirty="0" smtClean="0"/>
              <a:t>2. ZŠ Dobříš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761670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1283811"/>
            <a:ext cx="1182748" cy="136815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5368" y="1007623"/>
            <a:ext cx="1892971" cy="19571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524328" y="1007623"/>
            <a:ext cx="930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7692643" y="4293096"/>
            <a:ext cx="59343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-</a:t>
            </a:r>
            <a:endParaRPr lang="cs-CZ" sz="96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4126230"/>
            <a:ext cx="1209675" cy="13906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92802" y="4095378"/>
            <a:ext cx="1724025" cy="1581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827584" y="2964763"/>
            <a:ext cx="21996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banana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965368" y="2964763"/>
            <a:ext cx="18854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carrot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827584" y="5862756"/>
            <a:ext cx="31053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banana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900278" y="5886568"/>
            <a:ext cx="27911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carrot</a:t>
            </a:r>
            <a:r>
              <a:rPr lang="cs-CZ" sz="2400" dirty="0" smtClean="0"/>
              <a:t>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9051425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1417044"/>
            <a:ext cx="1534044" cy="1534044"/>
          </a:xfrm>
          <a:prstGeom prst="rect">
            <a:avLst/>
          </a:prstGeom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329935"/>
            <a:ext cx="1833374" cy="1361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87624" y="4509120"/>
            <a:ext cx="2055303" cy="12954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330240" y="1434512"/>
            <a:ext cx="1585576" cy="1585576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7524328" y="1007623"/>
            <a:ext cx="930063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+</a:t>
            </a:r>
            <a:endParaRPr lang="cs-CZ" sz="9600" dirty="0"/>
          </a:p>
        </p:txBody>
      </p:sp>
      <p:sp>
        <p:nvSpPr>
          <p:cNvPr id="8" name="TextovéPole 7"/>
          <p:cNvSpPr txBox="1"/>
          <p:nvPr/>
        </p:nvSpPr>
        <p:spPr>
          <a:xfrm>
            <a:off x="7692643" y="4293096"/>
            <a:ext cx="593432" cy="156966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9600" dirty="0" smtClean="0"/>
              <a:t>-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1187624" y="3284984"/>
            <a:ext cx="188384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butter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1163512" y="5962808"/>
            <a:ext cx="2789546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</a:t>
            </a:r>
            <a:r>
              <a:rPr lang="cs-CZ" sz="2400" dirty="0" err="1" smtClean="0"/>
              <a:t>butter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sp>
        <p:nvSpPr>
          <p:cNvPr id="9" name="TextovéPole 8"/>
          <p:cNvSpPr txBox="1"/>
          <p:nvPr/>
        </p:nvSpPr>
        <p:spPr>
          <a:xfrm>
            <a:off x="5076056" y="3126159"/>
            <a:ext cx="209223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like</a:t>
            </a:r>
            <a:r>
              <a:rPr lang="cs-CZ" sz="2400" dirty="0" smtClean="0"/>
              <a:t> cheese.</a:t>
            </a:r>
            <a:endParaRPr lang="cs-CZ" sz="2400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111472" y="5962808"/>
            <a:ext cx="299793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I </a:t>
            </a:r>
            <a:r>
              <a:rPr lang="cs-CZ" sz="2400" dirty="0" err="1" smtClean="0"/>
              <a:t>don´t</a:t>
            </a:r>
            <a:r>
              <a:rPr lang="cs-CZ" sz="2400" dirty="0" smtClean="0"/>
              <a:t> </a:t>
            </a:r>
            <a:r>
              <a:rPr lang="cs-CZ" sz="2400" dirty="0" err="1" smtClean="0"/>
              <a:t>like</a:t>
            </a:r>
            <a:r>
              <a:rPr lang="cs-CZ" sz="2400" dirty="0" smtClean="0"/>
              <a:t> cheese.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5173686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96752"/>
            <a:ext cx="687239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…… nebo 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? Říkej správně podle zadání. Klikni</a:t>
            </a:r>
          </a:p>
          <a:p>
            <a:r>
              <a:rPr lang="cs-CZ" dirty="0" smtClean="0"/>
              <a:t>na obrázek pro správnou odpověď.</a:t>
            </a: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55576" y="2356154"/>
            <a:ext cx="1124440" cy="1124440"/>
          </a:xfrm>
          <a:prstGeom prst="rect">
            <a:avLst/>
          </a:prstGeom>
        </p:spPr>
      </p:pic>
      <p:pic>
        <p:nvPicPr>
          <p:cNvPr id="4" name="Picture 1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604739"/>
            <a:ext cx="1143357" cy="1111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Obrázek 4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5548" y="2247002"/>
            <a:ext cx="1346937" cy="1225886"/>
          </a:xfrm>
          <a:prstGeom prst="rect">
            <a:avLst/>
          </a:prstGeom>
        </p:spPr>
      </p:pic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2158" y="4797152"/>
            <a:ext cx="1190625" cy="809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2283405"/>
            <a:ext cx="1466850" cy="1019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69866" y="4719810"/>
            <a:ext cx="1638300" cy="9810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794416" y="3760956"/>
            <a:ext cx="12089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jam.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700887" y="3600286"/>
            <a:ext cx="19303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egg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513846" y="3626068"/>
            <a:ext cx="14943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lemon.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83568" y="5834300"/>
            <a:ext cx="22813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cereals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3700887" y="5857160"/>
            <a:ext cx="161294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orange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084168" y="5857160"/>
            <a:ext cx="264207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I </a:t>
            </a:r>
            <a:r>
              <a:rPr lang="cs-CZ" dirty="0" err="1" smtClean="0"/>
              <a:t>don´t</a:t>
            </a:r>
            <a:r>
              <a:rPr lang="cs-CZ" dirty="0" smtClean="0"/>
              <a:t> </a:t>
            </a:r>
            <a:r>
              <a:rPr lang="cs-CZ" dirty="0" err="1" smtClean="0"/>
              <a:t>like</a:t>
            </a:r>
            <a:r>
              <a:rPr lang="cs-CZ" dirty="0" smtClean="0"/>
              <a:t> </a:t>
            </a:r>
            <a:r>
              <a:rPr lang="cs-CZ" dirty="0" err="1" smtClean="0"/>
              <a:t>cucumber</a:t>
            </a:r>
            <a:r>
              <a:rPr lang="cs-CZ" dirty="0" smtClean="0"/>
              <a:t>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48964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3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4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5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6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7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8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1" restart="whenNotActive" fill="hold" evtFilter="cancelBubble" nodeType="interactiveSeq">
                <p:stCondLst>
                  <p:cond evt="onClick" delay="0">
                    <p:tgtEl>
                      <p:spTgt spid="307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2" fill="hold">
                      <p:stCondLst>
                        <p:cond delay="0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6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2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3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4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5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6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7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8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9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5"/>
                  </p:tgtEl>
                </p:cond>
              </p:nextCondLst>
            </p:seq>
            <p:seq concurrent="1" nextAc="seek">
              <p:cTn id="40" restart="whenNotActive" fill="hold" evtFilter="cancelBubble" nodeType="interactiveSeq">
                <p:stCondLst>
                  <p:cond evt="onClick" delay="0">
                    <p:tgtEl>
                      <p:spTgt spid="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1" fill="hold">
                      <p:stCondLst>
                        <p:cond delay="0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5"/>
                  </p:tgtEl>
                </p:cond>
              </p:nextCondLst>
            </p:seq>
            <p:seq concurrent="1" nextAc="seek">
              <p:cTn id="59" restart="whenNotActive" fill="hold" evtFilter="cancelBubble" nodeType="interactiveSeq">
                <p:stCondLst>
                  <p:cond evt="onClick" delay="0">
                    <p:tgtEl>
                      <p:spTgt spid="307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60" fill="hold">
                      <p:stCondLst>
                        <p:cond delay="0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4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5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70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71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2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3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4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5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6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7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4"/>
                  </p:tgtEl>
                </p:cond>
              </p:nextCondLst>
            </p:seq>
            <p:seq concurrent="1" nextAc="seek">
              <p:cTn id="7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79" fill="hold">
                      <p:stCondLst>
                        <p:cond delay="0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8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8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9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9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9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9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9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  <p:seq concurrent="1" nextAc="seek">
              <p:cTn id="97" restart="whenNotActive" fill="hold" evtFilter="cancelBubble" nodeType="interactiveSeq">
                <p:stCondLst>
                  <p:cond evt="onClick" delay="0">
                    <p:tgtEl>
                      <p:spTgt spid="307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8" fill="hold">
                      <p:stCondLst>
                        <p:cond delay="0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02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3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08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109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0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111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2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113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114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115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076"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8" grpId="0"/>
      <p:bldP spid="9" grpId="0"/>
      <p:bldP spid="10" grpId="0"/>
      <p:bldP spid="11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1556792"/>
            <a:ext cx="3877985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Použité zdroje:</a:t>
            </a:r>
          </a:p>
          <a:p>
            <a:r>
              <a:rPr lang="cs-CZ" dirty="0"/>
              <a:t>http://office.microsoft.com/cs-cz</a:t>
            </a:r>
          </a:p>
        </p:txBody>
      </p:sp>
    </p:spTree>
    <p:extLst>
      <p:ext uri="{BB962C8B-B14F-4D97-AF65-F5344CB8AC3E}">
        <p14:creationId xmlns:p14="http://schemas.microsoft.com/office/powerpoint/2010/main" val="9064219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34</TotalTime>
  <Words>107</Words>
  <Application>Microsoft Office PowerPoint</Application>
  <PresentationFormat>Předvádění na obrazovce (4:3)</PresentationFormat>
  <Paragraphs>29</Paragraphs>
  <Slides>6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8" baseType="lpstr">
      <vt:lpstr>Austin</vt:lpstr>
      <vt:lpstr>Prezentace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OEM</dc:creator>
  <cp:lastModifiedBy>OEM</cp:lastModifiedBy>
  <cp:revision>6</cp:revision>
  <dcterms:created xsi:type="dcterms:W3CDTF">2011-09-04T10:18:58Z</dcterms:created>
  <dcterms:modified xsi:type="dcterms:W3CDTF">2011-09-17T12:46:17Z</dcterms:modified>
</cp:coreProperties>
</file>