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59" r:id="rId4"/>
    <p:sldId id="261" r:id="rId5"/>
    <p:sldId id="266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5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6650">
              <a:srgbClr val="B7CAEB"/>
            </a:gs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65844107"/>
              </p:ext>
            </p:extLst>
          </p:nvPr>
        </p:nvGraphicFramePr>
        <p:xfrm>
          <a:off x="611188" y="980728"/>
          <a:ext cx="8065268" cy="4636187"/>
        </p:xfrm>
        <a:graphic>
          <a:graphicData uri="http://schemas.openxmlformats.org/drawingml/2006/table">
            <a:tbl>
              <a:tblPr/>
              <a:tblGrid>
                <a:gridCol w="2179571"/>
                <a:gridCol w="5885697"/>
              </a:tblGrid>
              <a:tr h="5582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289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VY_3_INOVACE_ANJ47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22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049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22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Obchod a služby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22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Korespondence – osobní dopis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049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22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049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17.9.2013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5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Korespondence – osobní dopis,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260648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DIGITÁLNÍ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UČEBNÍ MATERIÁL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68300" y="5517232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PERSONAL CORRESPONDENCE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/>
                </a:solidFill>
              </a:rPr>
              <a:t>Definition</a:t>
            </a:r>
            <a:r>
              <a:rPr lang="cs-CZ" b="1" dirty="0" smtClean="0">
                <a:solidFill>
                  <a:schemeClr val="tx2"/>
                </a:solidFill>
              </a:rPr>
              <a:t>:</a:t>
            </a:r>
            <a:r>
              <a:rPr lang="cs-CZ" b="1" dirty="0" smtClean="0"/>
              <a:t>	</a:t>
            </a:r>
          </a:p>
          <a:p>
            <a:endParaRPr lang="cs-CZ" b="1" dirty="0"/>
          </a:p>
          <a:p>
            <a:pPr marL="0" indent="0">
              <a:buNone/>
            </a:pPr>
            <a:r>
              <a:rPr lang="cs-CZ" b="1" dirty="0" err="1" smtClean="0"/>
              <a:t>MacMillan‘s</a:t>
            </a:r>
            <a:r>
              <a:rPr lang="cs-CZ" b="1" dirty="0" smtClean="0"/>
              <a:t> </a:t>
            </a:r>
            <a:r>
              <a:rPr lang="cs-CZ" b="1" dirty="0" err="1" smtClean="0"/>
              <a:t>dictionary</a:t>
            </a:r>
            <a:r>
              <a:rPr lang="cs-CZ" b="1" dirty="0" smtClean="0"/>
              <a:t> </a:t>
            </a:r>
            <a:r>
              <a:rPr lang="cs-CZ" b="1" dirty="0" err="1" smtClean="0"/>
              <a:t>defines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personal</a:t>
            </a:r>
            <a:r>
              <a:rPr lang="cs-CZ" b="1" dirty="0" smtClean="0"/>
              <a:t> </a:t>
            </a:r>
            <a:r>
              <a:rPr lang="cs-CZ" b="1" dirty="0" err="1" smtClean="0"/>
              <a:t>correspondece</a:t>
            </a:r>
            <a:r>
              <a:rPr lang="cs-CZ" b="1" dirty="0" smtClean="0"/>
              <a:t> as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process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writing</a:t>
            </a:r>
            <a:r>
              <a:rPr lang="cs-CZ" b="1" dirty="0" smtClean="0"/>
              <a:t>, </a:t>
            </a:r>
            <a:r>
              <a:rPr lang="cs-CZ" b="1" dirty="0" err="1" smtClean="0"/>
              <a:t>sending</a:t>
            </a:r>
            <a:r>
              <a:rPr lang="cs-CZ" b="1" dirty="0" smtClean="0"/>
              <a:t> and </a:t>
            </a:r>
            <a:r>
              <a:rPr lang="cs-CZ" b="1" dirty="0" err="1" smtClean="0"/>
              <a:t>receiving</a:t>
            </a:r>
            <a:r>
              <a:rPr lang="cs-CZ" b="1" dirty="0" smtClean="0"/>
              <a:t> </a:t>
            </a:r>
            <a:r>
              <a:rPr lang="cs-CZ" b="1" dirty="0" err="1" smtClean="0"/>
              <a:t>letters</a:t>
            </a:r>
            <a:r>
              <a:rPr lang="cs-CZ" b="1" dirty="0" smtClean="0"/>
              <a:t>. </a:t>
            </a:r>
            <a:r>
              <a:rPr lang="cs-CZ" b="1" dirty="0" err="1" smtClean="0"/>
              <a:t>Nowadays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personal</a:t>
            </a:r>
            <a:r>
              <a:rPr lang="cs-CZ" b="1" dirty="0" smtClean="0"/>
              <a:t> </a:t>
            </a:r>
            <a:r>
              <a:rPr lang="cs-CZ" b="1" dirty="0" err="1" smtClean="0"/>
              <a:t>correspondence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much more </a:t>
            </a:r>
            <a:r>
              <a:rPr lang="cs-CZ" b="1" dirty="0" err="1" smtClean="0"/>
              <a:t>realized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electronical</a:t>
            </a:r>
            <a:r>
              <a:rPr lang="cs-CZ" b="1" dirty="0" smtClean="0"/>
              <a:t> </a:t>
            </a:r>
            <a:r>
              <a:rPr lang="cs-CZ" b="1" dirty="0" err="1" smtClean="0"/>
              <a:t>way</a:t>
            </a:r>
            <a:r>
              <a:rPr lang="cs-CZ" b="1" dirty="0" smtClean="0"/>
              <a:t> by </a:t>
            </a:r>
            <a:r>
              <a:rPr lang="cs-CZ" b="1" dirty="0" err="1" smtClean="0"/>
              <a:t>emails</a:t>
            </a:r>
            <a:r>
              <a:rPr lang="cs-CZ" b="1" dirty="0" smtClean="0"/>
              <a:t>, chat, </a:t>
            </a:r>
            <a:r>
              <a:rPr lang="cs-CZ" b="1" dirty="0" err="1" smtClean="0"/>
              <a:t>blogs</a:t>
            </a:r>
            <a:r>
              <a:rPr lang="cs-CZ" b="1" dirty="0" smtClean="0"/>
              <a:t> and </a:t>
            </a:r>
            <a:r>
              <a:rPr lang="cs-CZ" b="1" dirty="0" err="1" smtClean="0"/>
              <a:t>discussion</a:t>
            </a:r>
            <a:r>
              <a:rPr lang="cs-CZ" b="1" dirty="0" smtClean="0"/>
              <a:t> </a:t>
            </a:r>
            <a:r>
              <a:rPr lang="cs-CZ" b="1" dirty="0" err="1" smtClean="0"/>
              <a:t>forums</a:t>
            </a:r>
            <a:r>
              <a:rPr lang="cs-CZ" b="1" dirty="0" smtClean="0"/>
              <a:t>.		</a:t>
            </a:r>
          </a:p>
          <a:p>
            <a:endParaRPr lang="cs-CZ" b="1" dirty="0" smtClean="0"/>
          </a:p>
          <a:p>
            <a:endParaRPr lang="cs-CZ" dirty="0"/>
          </a:p>
        </p:txBody>
      </p:sp>
      <p:pic>
        <p:nvPicPr>
          <p:cNvPr id="1026" name="Picture 2" descr="C:\Users\Luda\AppData\Local\Microsoft\Windows\Temporary Internet Files\Content.IE5\AEYKM8BL\MC90044145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980728"/>
            <a:ext cx="2742857" cy="274285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Personal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Letter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tx2"/>
                </a:solidFill>
              </a:rPr>
              <a:t>Personal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letter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customs</a:t>
            </a:r>
            <a:r>
              <a:rPr lang="cs-CZ" b="1" dirty="0" smtClean="0">
                <a:solidFill>
                  <a:schemeClr val="tx2"/>
                </a:solidFill>
              </a:rPr>
              <a:t>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Personal</a:t>
            </a:r>
            <a:r>
              <a:rPr lang="cs-CZ" dirty="0" smtClean="0"/>
              <a:t> </a:t>
            </a:r>
            <a:r>
              <a:rPr lang="cs-CZ" dirty="0" err="1" smtClean="0"/>
              <a:t>letter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not so </a:t>
            </a:r>
            <a:r>
              <a:rPr lang="cs-CZ" dirty="0" err="1" smtClean="0"/>
              <a:t>formal</a:t>
            </a:r>
            <a:r>
              <a:rPr lang="cs-CZ" dirty="0" smtClean="0"/>
              <a:t> as </a:t>
            </a:r>
            <a:r>
              <a:rPr lang="cs-CZ" dirty="0" err="1" smtClean="0"/>
              <a:t>the</a:t>
            </a:r>
            <a:r>
              <a:rPr lang="cs-CZ" dirty="0" smtClean="0"/>
              <a:t> business </a:t>
            </a:r>
            <a:r>
              <a:rPr lang="cs-CZ" dirty="0" err="1" smtClean="0"/>
              <a:t>letter</a:t>
            </a:r>
            <a:r>
              <a:rPr lang="cs-CZ" dirty="0" smtClean="0"/>
              <a:t> –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communicate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r>
              <a:rPr lang="cs-CZ" dirty="0" smtClean="0"/>
              <a:t> </a:t>
            </a:r>
            <a:r>
              <a:rPr lang="cs-CZ" dirty="0" err="1" smtClean="0"/>
              <a:t>members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friends</a:t>
            </a:r>
            <a:r>
              <a:rPr lang="cs-CZ" dirty="0" smtClean="0"/>
              <a:t>, </a:t>
            </a:r>
            <a:r>
              <a:rPr lang="cs-CZ" dirty="0" err="1" smtClean="0"/>
              <a:t>nevertheless</a:t>
            </a:r>
            <a:r>
              <a:rPr lang="cs-CZ" dirty="0" smtClean="0"/>
              <a:t> a </a:t>
            </a:r>
            <a:r>
              <a:rPr lang="cs-CZ" dirty="0" err="1" smtClean="0"/>
              <a:t>personal</a:t>
            </a:r>
            <a:r>
              <a:rPr lang="cs-CZ" dirty="0" smtClean="0"/>
              <a:t> </a:t>
            </a:r>
            <a:r>
              <a:rPr lang="cs-CZ" dirty="0" err="1" smtClean="0"/>
              <a:t>letter</a:t>
            </a:r>
            <a:r>
              <a:rPr lang="cs-CZ" dirty="0" smtClean="0"/>
              <a:t> has </a:t>
            </a: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customs</a:t>
            </a:r>
            <a:r>
              <a:rPr lang="cs-CZ" dirty="0" smtClean="0"/>
              <a:t>/</a:t>
            </a:r>
            <a:r>
              <a:rPr lang="cs-CZ" dirty="0" err="1" smtClean="0"/>
              <a:t>parts</a:t>
            </a:r>
            <a:r>
              <a:rPr lang="cs-CZ" dirty="0" smtClean="0"/>
              <a:t>: </a:t>
            </a:r>
            <a:r>
              <a:rPr lang="cs-CZ" dirty="0" err="1" smtClean="0"/>
              <a:t>try</a:t>
            </a:r>
            <a:r>
              <a:rPr lang="cs-CZ" dirty="0" smtClean="0"/>
              <a:t> to put </a:t>
            </a:r>
            <a:r>
              <a:rPr lang="cs-CZ" dirty="0" err="1" smtClean="0"/>
              <a:t>them</a:t>
            </a:r>
            <a:r>
              <a:rPr lang="cs-CZ" dirty="0" smtClean="0"/>
              <a:t> to a </a:t>
            </a:r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order</a:t>
            </a:r>
            <a:r>
              <a:rPr lang="cs-CZ" dirty="0" smtClean="0"/>
              <a:t>.</a:t>
            </a:r>
          </a:p>
          <a:p>
            <a:endParaRPr lang="cs-CZ" dirty="0" smtClean="0"/>
          </a:p>
        </p:txBody>
      </p:sp>
      <p:pic>
        <p:nvPicPr>
          <p:cNvPr id="2050" name="Picture 2" descr="C:\Users\Luda\AppData\Local\Microsoft\Windows\Temporary Internet Files\Content.IE5\AEYKM8BL\MM900365200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5157192"/>
            <a:ext cx="2376264" cy="133464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57545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 rot="383968">
            <a:off x="4406177" y="4149963"/>
            <a:ext cx="32787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addressing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 rot="20295602">
            <a:off x="5482758" y="775328"/>
            <a:ext cx="14714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date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 rot="992626">
            <a:off x="6666057" y="2198820"/>
            <a:ext cx="19638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place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 rot="991294">
            <a:off x="528975" y="1476661"/>
            <a:ext cx="46199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r>
              <a:rPr lang="cs-CZ" sz="54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aying</a:t>
            </a:r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54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goodbye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 rot="20217533">
            <a:off x="629812" y="3976717"/>
            <a:ext cx="32238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ctual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text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Questions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/>
          <a:lstStyle/>
          <a:p>
            <a:pPr marL="0" indent="0">
              <a:buNone/>
            </a:pPr>
            <a:r>
              <a:rPr lang="cs-CZ" sz="1600" b="1" dirty="0" err="1" smtClean="0"/>
              <a:t>The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personal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letter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should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be</a:t>
            </a:r>
            <a:endParaRPr lang="cs-CZ" sz="1600" b="1" dirty="0" smtClean="0"/>
          </a:p>
          <a:p>
            <a:pPr marL="514350" indent="-514350">
              <a:buAutoNum type="alphaLcParenR"/>
            </a:pP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more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formal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than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a business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letter</a:t>
            </a:r>
            <a:r>
              <a:rPr lang="cs-CZ" sz="1600" b="1" dirty="0" smtClean="0"/>
              <a:t>		</a:t>
            </a:r>
          </a:p>
          <a:p>
            <a:pPr marL="514350" indent="-514350">
              <a:buAutoNum type="alphaLcParenR"/>
            </a:pP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less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formal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than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a business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letter</a:t>
            </a:r>
            <a:r>
              <a:rPr lang="cs-CZ" sz="1600" b="1" dirty="0" smtClean="0"/>
              <a:t>		</a:t>
            </a:r>
          </a:p>
          <a:p>
            <a:pPr marL="514350" indent="-514350">
              <a:buAutoNum type="alphaLcParenR"/>
            </a:pP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long, very long</a:t>
            </a:r>
            <a:endParaRPr lang="cs-CZ" sz="1600" b="1" dirty="0" smtClean="0"/>
          </a:p>
          <a:p>
            <a:pPr marL="0" indent="0">
              <a:buNone/>
            </a:pPr>
            <a:endParaRPr lang="cs-CZ" sz="1600" b="1" dirty="0"/>
          </a:p>
          <a:p>
            <a:pPr marL="0" indent="0">
              <a:buNone/>
            </a:pPr>
            <a:r>
              <a:rPr lang="cs-CZ" sz="1600" b="1" dirty="0" err="1" smtClean="0"/>
              <a:t>The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personal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correspondence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is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realized</a:t>
            </a:r>
            <a:endParaRPr lang="cs-CZ" sz="1600" b="1" dirty="0" smtClean="0"/>
          </a:p>
          <a:p>
            <a:pPr>
              <a:buFont typeface="Arial" pitchFamily="34" charset="0"/>
              <a:buAutoNum type="alphaLcParenR"/>
            </a:pP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by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letter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only</a:t>
            </a:r>
            <a:endParaRPr lang="cs-CZ" sz="1600" b="1" dirty="0" smtClean="0"/>
          </a:p>
          <a:p>
            <a:pPr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electrinically</a:t>
            </a: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only</a:t>
            </a:r>
            <a:endParaRPr lang="cs-CZ" sz="1600" b="1" dirty="0" smtClean="0"/>
          </a:p>
          <a:p>
            <a:pPr>
              <a:buAutoNum type="alphaLcParenR"/>
            </a:pP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both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ways</a:t>
            </a:r>
            <a:endParaRPr lang="cs-CZ" sz="1600" b="1" dirty="0" smtClean="0"/>
          </a:p>
          <a:p>
            <a:pPr>
              <a:buAutoNum type="alphaLcParenR"/>
            </a:pPr>
            <a:endParaRPr lang="cs-CZ" sz="1600" b="1" dirty="0"/>
          </a:p>
          <a:p>
            <a:pPr marL="0" indent="0">
              <a:buNone/>
            </a:pPr>
            <a:r>
              <a:rPr lang="cs-CZ" sz="1600" b="1" dirty="0" err="1"/>
              <a:t>The</a:t>
            </a:r>
            <a:r>
              <a:rPr lang="cs-CZ" sz="1600" b="1" dirty="0"/>
              <a:t> </a:t>
            </a:r>
            <a:r>
              <a:rPr lang="cs-CZ" sz="1600" b="1" dirty="0" err="1" smtClean="0"/>
              <a:t>pers</a:t>
            </a:r>
            <a:r>
              <a:rPr lang="cs-CZ" sz="1600" b="1" dirty="0" smtClean="0"/>
              <a:t>. </a:t>
            </a:r>
            <a:r>
              <a:rPr lang="cs-CZ" sz="1600" b="1" dirty="0" err="1" smtClean="0"/>
              <a:t>correspondence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is</a:t>
            </a:r>
            <a:r>
              <a:rPr lang="cs-CZ" sz="1600" b="1" dirty="0" smtClean="0"/>
              <a:t> NOT</a:t>
            </a:r>
          </a:p>
          <a:p>
            <a:pPr>
              <a:buFont typeface="Arial" pitchFamily="34" charset="0"/>
              <a:buAutoNum type="alphaLcParenR"/>
            </a:pP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grown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on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the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field</a:t>
            </a:r>
            <a:endParaRPr lang="cs-CZ" sz="1600" b="1" dirty="0"/>
          </a:p>
          <a:p>
            <a:pPr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informal</a:t>
            </a:r>
            <a:endParaRPr lang="cs-CZ" sz="1600" b="1" dirty="0" smtClean="0"/>
          </a:p>
          <a:p>
            <a:pPr>
              <a:buAutoNum type="alphaLcParenR"/>
            </a:pPr>
            <a:endParaRPr lang="cs-CZ" sz="1600" b="1" dirty="0"/>
          </a:p>
          <a:p>
            <a:pPr marL="0" indent="0">
              <a:buNone/>
            </a:pPr>
            <a:r>
              <a:rPr lang="cs-CZ" sz="1600" b="1" dirty="0" err="1" smtClean="0"/>
              <a:t>We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send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the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personal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letter</a:t>
            </a:r>
            <a:r>
              <a:rPr lang="cs-CZ" sz="1600" b="1" dirty="0" smtClean="0"/>
              <a:t> to</a:t>
            </a:r>
          </a:p>
          <a:p>
            <a:pPr>
              <a:buFont typeface="Arial" pitchFamily="34" charset="0"/>
              <a:buAutoNum type="alphaLcParenR"/>
            </a:pPr>
            <a:r>
              <a:rPr lang="cs-CZ" sz="1600" b="1" dirty="0" err="1" smtClean="0">
                <a:hlinkClick r:id="" action="ppaction://noaction">
                  <a:snd r:embed="rId2" name="explode.wav"/>
                </a:hlinkClick>
              </a:rPr>
              <a:t>parliament</a:t>
            </a:r>
            <a:endParaRPr lang="cs-CZ" sz="1600" b="1" dirty="0"/>
          </a:p>
          <a:p>
            <a:pPr>
              <a:buAutoNum type="alphaLcParenR"/>
            </a:pPr>
            <a:r>
              <a:rPr lang="cs-CZ" sz="1600" b="1" dirty="0" smtClean="0">
                <a:hlinkClick r:id="" action="ppaction://noaction">
                  <a:snd r:embed="rId2" name="explode.wav"/>
                </a:hlinkClick>
              </a:rPr>
              <a:t>Zimbabwe</a:t>
            </a:r>
            <a:endParaRPr lang="cs-CZ" sz="1600" b="1" dirty="0" smtClean="0"/>
          </a:p>
          <a:p>
            <a:pPr>
              <a:buAutoNum type="alphaLcParenR"/>
            </a:pPr>
            <a:r>
              <a:rPr lang="cs-CZ" sz="1600" b="1" dirty="0" err="1">
                <a:hlinkClick r:id="" action="ppaction://noaction">
                  <a:snd r:embed="rId3" name="applause.wav"/>
                </a:hlinkClick>
              </a:rPr>
              <a:t>o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ur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friends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or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family</a:t>
            </a:r>
            <a:r>
              <a:rPr lang="cs-CZ" sz="1600" b="1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b="1" dirty="0" err="1" smtClean="0">
                <a:hlinkClick r:id="" action="ppaction://noaction">
                  <a:snd r:embed="rId3" name="applause.wav"/>
                </a:hlinkClick>
              </a:rPr>
              <a:t>members</a:t>
            </a:r>
            <a:endParaRPr lang="cs-CZ" sz="1600" b="1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300570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Zdroje: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Vlastní tvorba</a:t>
            </a:r>
          </a:p>
          <a:p>
            <a:r>
              <a:rPr lang="cs-CZ" b="1" dirty="0" smtClean="0"/>
              <a:t>Obrázky: Galerie Klipart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145</Words>
  <Application>Microsoft Office PowerPoint</Application>
  <PresentationFormat>Předvádění na obrazovce (4:3)</PresentationFormat>
  <Paragraphs>58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PERSONAL CORRESPONDENCE</vt:lpstr>
      <vt:lpstr>Personal Letter</vt:lpstr>
      <vt:lpstr>Snímek 4</vt:lpstr>
      <vt:lpstr>Questions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Luda</cp:lastModifiedBy>
  <cp:revision>35</cp:revision>
  <dcterms:created xsi:type="dcterms:W3CDTF">2012-10-29T06:53:22Z</dcterms:created>
  <dcterms:modified xsi:type="dcterms:W3CDTF">2013-12-01T13:28:26Z</dcterms:modified>
</cp:coreProperties>
</file>