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59" r:id="rId2"/>
    <p:sldId id="256" r:id="rId3"/>
    <p:sldId id="264" r:id="rId4"/>
    <p:sldId id="258" r:id="rId5"/>
    <p:sldId id="260" r:id="rId6"/>
    <p:sldId id="267" r:id="rId7"/>
    <p:sldId id="261" r:id="rId8"/>
    <p:sldId id="265" r:id="rId9"/>
    <p:sldId id="266" r:id="rId10"/>
    <p:sldId id="268" r:id="rId11"/>
    <p:sldId id="269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2D099E-4825-4E93-A7C3-5735761DA344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47AF17-242A-4EA5-B04D-79E3140CE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47AF17-242A-4EA5-B04D-79E3140CE31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randomBa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randomBa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96FCFDC-BFB9-4F70-A9C7-FAD864F5058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294C389-6400-4A80-ADAF-30D092CC93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>
    <p:randomBar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827088" y="115888"/>
            <a:ext cx="74898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200" b="1">
              <a:solidFill>
                <a:srgbClr val="FFB0B0"/>
              </a:solidFill>
              <a:latin typeface="Tahoma" pitchFamily="34" charset="0"/>
            </a:endParaRPr>
          </a:p>
          <a:p>
            <a:r>
              <a:rPr lang="cs-CZ" sz="3200" b="1">
                <a:solidFill>
                  <a:srgbClr val="FFB0B0"/>
                </a:solidFill>
                <a:latin typeface="Tahoma" pitchFamily="34" charset="0"/>
              </a:rPr>
              <a:t> </a:t>
            </a:r>
            <a:r>
              <a:rPr lang="cs-CZ" sz="3200" b="1">
                <a:solidFill>
                  <a:srgbClr val="FFFFCC"/>
                </a:solidFill>
                <a:latin typeface="Tahoma" pitchFamily="34" charset="0"/>
              </a:rPr>
              <a:t>DIGITÁLNÍ UČEBNÍ MATERIÁL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188" y="1463675"/>
          <a:ext cx="7489825" cy="4157724"/>
        </p:xfrm>
        <a:graphic>
          <a:graphicData uri="http://schemas.openxmlformats.org/drawingml/2006/table">
            <a:tbl>
              <a:tblPr/>
              <a:tblGrid>
                <a:gridCol w="2023970"/>
                <a:gridCol w="5465855"/>
              </a:tblGrid>
              <a:tr h="4998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4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/>
                        <a:t>VY_3_INOVACE_ANJ49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Obchod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 služby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Životopis - náležitosti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1,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2, 3 ,4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– obchodník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prodavač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15.03.2013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slouží k výkladu tématu  životopis a náležitosti 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96552" y="1371600"/>
            <a:ext cx="8424936" cy="1828800"/>
          </a:xfrm>
        </p:spPr>
        <p:txBody>
          <a:bodyPr>
            <a:normAutofit fontScale="90000"/>
          </a:bodyPr>
          <a:lstStyle/>
          <a:p>
            <a:r>
              <a:rPr lang="cs-CZ" sz="6600" dirty="0" smtClean="0">
                <a:latin typeface="Gill Sans Ultra Bold" pitchFamily="34" charset="-18"/>
                <a:cs typeface="Aharoni" pitchFamily="2" charset="-79"/>
              </a:rPr>
              <a:t>     Curriculum    Vitae</a:t>
            </a:r>
            <a:endParaRPr lang="cs-CZ" sz="6600" dirty="0">
              <a:latin typeface="Gill Sans Ultra Bold" pitchFamily="34" charset="-18"/>
              <a:cs typeface="Aharoni" pitchFamily="2" charset="-79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3331698"/>
            <a:ext cx="6944816" cy="17526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Gill Sans Ultra Bold" pitchFamily="34" charset="-18"/>
              </a:rPr>
              <a:t>ESSENTIALS</a:t>
            </a:r>
            <a:endParaRPr lang="cs-CZ" sz="4800" dirty="0">
              <a:latin typeface="Gill Sans Ultra Bold" pitchFamily="34" charset="-18"/>
            </a:endParaRP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When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a CV </a:t>
            </a:r>
            <a:r>
              <a:rPr lang="cs-CZ" sz="4400" dirty="0" err="1" smtClean="0"/>
              <a:t>written</a:t>
            </a:r>
            <a:r>
              <a:rPr lang="cs-CZ" sz="4400" dirty="0" smtClean="0"/>
              <a:t>?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The</a:t>
            </a:r>
            <a:r>
              <a:rPr lang="cs-CZ" b="1" dirty="0" smtClean="0"/>
              <a:t> </a:t>
            </a:r>
            <a:r>
              <a:rPr lang="en-US" b="1" dirty="0" smtClean="0"/>
              <a:t> </a:t>
            </a:r>
            <a:r>
              <a:rPr lang="cs-CZ" b="1" dirty="0" smtClean="0"/>
              <a:t>CV </a:t>
            </a:r>
            <a:r>
              <a:rPr lang="en-US" b="1" dirty="0" smtClean="0"/>
              <a:t>is the most important part of the application documents.</a:t>
            </a:r>
            <a:r>
              <a:rPr lang="de-DE" b="1" dirty="0" smtClean="0"/>
              <a:t> </a:t>
            </a:r>
            <a:endParaRPr lang="cs-CZ" b="1" dirty="0" smtClean="0"/>
          </a:p>
          <a:p>
            <a:r>
              <a:rPr lang="en-US" b="1" dirty="0" smtClean="0"/>
              <a:t>We write a </a:t>
            </a:r>
            <a:r>
              <a:rPr lang="cs-CZ" b="1" dirty="0" smtClean="0"/>
              <a:t>CV </a:t>
            </a:r>
            <a:r>
              <a:rPr lang="en-US" b="1" dirty="0" smtClean="0"/>
              <a:t>when we apply for a job, training, workplace</a:t>
            </a:r>
            <a:r>
              <a:rPr lang="cs-CZ" b="1" dirty="0" smtClean="0"/>
              <a:t>.</a:t>
            </a:r>
          </a:p>
          <a:p>
            <a:endParaRPr lang="cs-CZ" dirty="0" smtClean="0"/>
          </a:p>
        </p:txBody>
      </p:sp>
      <p:pic>
        <p:nvPicPr>
          <p:cNvPr id="1042" name="Picture 18" descr="C:\Users\Luda\AppData\Local\Microsoft\Windows\Temporary Internet Files\Content.IE5\5CUMJ9EN\MP9004222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05064"/>
            <a:ext cx="7344816" cy="2338164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  </a:t>
            </a:r>
            <a:r>
              <a:rPr lang="cs-CZ" dirty="0" err="1" smtClean="0"/>
              <a:t>What</a:t>
            </a:r>
            <a:r>
              <a:rPr lang="cs-CZ" dirty="0" smtClean="0"/>
              <a:t>  </a:t>
            </a:r>
            <a:r>
              <a:rPr lang="cs-CZ" dirty="0" err="1" smtClean="0"/>
              <a:t>details</a:t>
            </a:r>
            <a:r>
              <a:rPr lang="cs-CZ" dirty="0" smtClean="0"/>
              <a:t> are </a:t>
            </a:r>
            <a:r>
              <a:rPr lang="cs-CZ" dirty="0" err="1" smtClean="0"/>
              <a:t>there</a:t>
            </a:r>
            <a:r>
              <a:rPr lang="cs-CZ" dirty="0" smtClean="0"/>
              <a:t> in CV?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Personal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Details</a:t>
            </a:r>
            <a:r>
              <a:rPr lang="cs-CZ" b="1" dirty="0" smtClean="0">
                <a:solidFill>
                  <a:schemeClr val="bg1"/>
                </a:solidFill>
              </a:rPr>
              <a:t>:</a:t>
            </a:r>
          </a:p>
          <a:p>
            <a:r>
              <a:rPr lang="cs-CZ" b="1" dirty="0" err="1" smtClean="0">
                <a:solidFill>
                  <a:schemeClr val="bg1"/>
                </a:solidFill>
              </a:rPr>
              <a:t>Name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Address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Telephone</a:t>
            </a:r>
            <a:r>
              <a:rPr lang="cs-CZ" b="1" dirty="0" smtClean="0">
                <a:solidFill>
                  <a:schemeClr val="bg1"/>
                </a:solidFill>
              </a:rPr>
              <a:t>, e-mail –</a:t>
            </a:r>
            <a:r>
              <a:rPr lang="cs-CZ" b="1" dirty="0" err="1" smtClean="0">
                <a:solidFill>
                  <a:schemeClr val="bg1"/>
                </a:solidFill>
              </a:rPr>
              <a:t>Address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  </a:t>
            </a:r>
            <a:r>
              <a:rPr lang="cs-CZ" b="1" dirty="0" err="1" smtClean="0">
                <a:solidFill>
                  <a:schemeClr val="bg1"/>
                </a:solidFill>
              </a:rPr>
              <a:t>Date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of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Birth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Place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of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Birth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Marital</a:t>
            </a:r>
            <a:r>
              <a:rPr lang="cs-CZ" b="1" dirty="0" smtClean="0">
                <a:solidFill>
                  <a:schemeClr val="bg1"/>
                </a:solidFill>
              </a:rPr>
              <a:t> Status: single, </a:t>
            </a:r>
            <a:r>
              <a:rPr lang="cs-CZ" b="1" dirty="0" err="1" smtClean="0">
                <a:solidFill>
                  <a:schemeClr val="bg1"/>
                </a:solidFill>
              </a:rPr>
              <a:t>married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b="1" dirty="0" err="1" smtClean="0">
                <a:solidFill>
                  <a:schemeClr val="bg1"/>
                </a:solidFill>
              </a:rPr>
              <a:t>devorced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Nationality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10242" name="Picture 2" descr="C:\Users\Luda\AppData\Local\Microsoft\Windows\Temporary Internet Files\Content.IE5\VLYVJ6TT\MC9003565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780928"/>
            <a:ext cx="1445666" cy="1296144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   </a:t>
            </a:r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else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written</a:t>
            </a:r>
            <a:r>
              <a:rPr lang="cs-CZ" b="1" dirty="0" smtClean="0"/>
              <a:t> in a CV?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bg1"/>
                </a:solidFill>
              </a:rPr>
              <a:t>Education</a:t>
            </a:r>
            <a:r>
              <a:rPr lang="cs-CZ" b="1" dirty="0" smtClean="0">
                <a:solidFill>
                  <a:schemeClr val="bg1"/>
                </a:solidFill>
              </a:rPr>
              <a:t>(</a:t>
            </a:r>
            <a:r>
              <a:rPr lang="cs-CZ" b="1" dirty="0" err="1" smtClean="0">
                <a:solidFill>
                  <a:schemeClr val="bg1"/>
                </a:solidFill>
              </a:rPr>
              <a:t>Studies</a:t>
            </a:r>
            <a:r>
              <a:rPr lang="cs-CZ" b="1" dirty="0" smtClean="0">
                <a:solidFill>
                  <a:schemeClr val="bg1"/>
                </a:solidFill>
              </a:rPr>
              <a:t>)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Professional  </a:t>
            </a:r>
            <a:r>
              <a:rPr lang="cs-CZ" b="1" dirty="0" err="1" smtClean="0">
                <a:solidFill>
                  <a:schemeClr val="bg1"/>
                </a:solidFill>
              </a:rPr>
              <a:t>Qualification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Professional  </a:t>
            </a:r>
            <a:r>
              <a:rPr lang="cs-CZ" b="1" dirty="0" err="1" smtClean="0">
                <a:solidFill>
                  <a:schemeClr val="bg1"/>
                </a:solidFill>
              </a:rPr>
              <a:t>Experience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Knowledge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of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Languages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Computer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Skills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852936"/>
            <a:ext cx="1829714" cy="1565453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CV?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</a:rPr>
              <a:t>Interests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Willing</a:t>
            </a:r>
            <a:r>
              <a:rPr lang="cs-CZ" b="1" dirty="0" smtClean="0">
                <a:solidFill>
                  <a:schemeClr val="bg1"/>
                </a:solidFill>
              </a:rPr>
              <a:t> to </a:t>
            </a:r>
            <a:r>
              <a:rPr lang="cs-CZ" b="1" dirty="0" err="1" smtClean="0">
                <a:solidFill>
                  <a:schemeClr val="bg1"/>
                </a:solidFill>
              </a:rPr>
              <a:t>travelling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References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Other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information</a:t>
            </a:r>
            <a:endParaRPr lang="cs-CZ" b="1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5" name="Picture 3" descr="C:\Users\Luda\AppData\Local\Microsoft\Windows\Temporary Internet Files\Content.IE5\VLYVJ6TT\MC9002130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708920"/>
            <a:ext cx="1177747" cy="1815998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 </a:t>
            </a:r>
            <a:r>
              <a:rPr lang="cs-CZ" sz="5400" b="1" dirty="0" err="1" smtClean="0"/>
              <a:t>Kinds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of</a:t>
            </a:r>
            <a:r>
              <a:rPr lang="cs-CZ" sz="5400" b="1" dirty="0" smtClean="0"/>
              <a:t> CV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Tabular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is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written</a:t>
            </a:r>
            <a:r>
              <a:rPr lang="cs-CZ" sz="4400" b="1" dirty="0" smtClean="0">
                <a:solidFill>
                  <a:schemeClr val="bg1"/>
                </a:solidFill>
              </a:rPr>
              <a:t> on a </a:t>
            </a:r>
            <a:r>
              <a:rPr lang="cs-CZ" sz="4400" b="1" dirty="0" err="1" smtClean="0">
                <a:solidFill>
                  <a:schemeClr val="bg1"/>
                </a:solidFill>
              </a:rPr>
              <a:t>computer</a:t>
            </a:r>
            <a:endParaRPr lang="cs-CZ" sz="4400" b="1" dirty="0" smtClean="0">
              <a:solidFill>
                <a:schemeClr val="bg1"/>
              </a:solidFill>
            </a:endParaRPr>
          </a:p>
          <a:p>
            <a:endParaRPr lang="cs-CZ" sz="4400" b="1" dirty="0" smtClean="0">
              <a:solidFill>
                <a:schemeClr val="bg1"/>
              </a:solidFill>
            </a:endParaRPr>
          </a:p>
          <a:p>
            <a:r>
              <a:rPr lang="cs-CZ" sz="4400" b="1" dirty="0" err="1" smtClean="0">
                <a:solidFill>
                  <a:schemeClr val="bg1"/>
                </a:solidFill>
              </a:rPr>
              <a:t>Detailed</a:t>
            </a:r>
            <a:r>
              <a:rPr lang="cs-CZ" sz="4400" b="1" dirty="0" smtClean="0">
                <a:solidFill>
                  <a:schemeClr val="bg1"/>
                </a:solidFill>
              </a:rPr>
              <a:t> CV </a:t>
            </a:r>
            <a:r>
              <a:rPr lang="cs-CZ" sz="4400" b="1" dirty="0" err="1" smtClean="0">
                <a:solidFill>
                  <a:schemeClr val="bg1"/>
                </a:solidFill>
              </a:rPr>
              <a:t>is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written</a:t>
            </a:r>
            <a:r>
              <a:rPr lang="cs-CZ" sz="4400" b="1" dirty="0" smtClean="0">
                <a:solidFill>
                  <a:schemeClr val="bg1"/>
                </a:solidFill>
              </a:rPr>
              <a:t> by </a:t>
            </a:r>
            <a:r>
              <a:rPr lang="cs-CZ" sz="4400" b="1" dirty="0" err="1" smtClean="0">
                <a:solidFill>
                  <a:schemeClr val="bg1"/>
                </a:solidFill>
              </a:rPr>
              <a:t>hand</a:t>
            </a:r>
            <a:r>
              <a:rPr lang="cs-CZ" sz="4400" b="1" dirty="0" smtClean="0">
                <a:solidFill>
                  <a:schemeClr val="bg1"/>
                </a:solidFill>
              </a:rPr>
              <a:t> </a:t>
            </a:r>
            <a:r>
              <a:rPr lang="cs-CZ" sz="4400" b="1" dirty="0" err="1" smtClean="0">
                <a:solidFill>
                  <a:schemeClr val="bg1"/>
                </a:solidFill>
              </a:rPr>
              <a:t>or</a:t>
            </a:r>
            <a:r>
              <a:rPr lang="cs-CZ" sz="4400" b="1" dirty="0" smtClean="0">
                <a:solidFill>
                  <a:schemeClr val="bg1"/>
                </a:solidFill>
              </a:rPr>
              <a:t> on a </a:t>
            </a:r>
            <a:r>
              <a:rPr lang="cs-CZ" sz="4400" b="1" dirty="0" err="1" smtClean="0">
                <a:solidFill>
                  <a:schemeClr val="bg1"/>
                </a:solidFill>
              </a:rPr>
              <a:t>computer</a:t>
            </a:r>
            <a:endParaRPr lang="cs-CZ" sz="4400" b="1" dirty="0">
              <a:solidFill>
                <a:schemeClr val="bg1"/>
              </a:solidFill>
            </a:endParaRPr>
          </a:p>
        </p:txBody>
      </p:sp>
      <p:pic>
        <p:nvPicPr>
          <p:cNvPr id="7169" name="Picture 1" descr="C:\Users\Luda\AppData\Local\Microsoft\Windows\Temporary Internet Files\Content.IE5\5CUMJ9EN\MM90033703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420888"/>
            <a:ext cx="1872208" cy="1440160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Detailed</a:t>
            </a:r>
            <a:r>
              <a:rPr lang="cs-CZ" dirty="0" smtClean="0"/>
              <a:t>  CV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b="1" dirty="0" smtClean="0">
                <a:solidFill>
                  <a:schemeClr val="bg1"/>
                </a:solidFill>
              </a:rPr>
              <a:t>At the beginning 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you can write the following</a:t>
            </a:r>
            <a:r>
              <a:rPr lang="cs-CZ" b="1" dirty="0" smtClean="0">
                <a:solidFill>
                  <a:schemeClr val="bg1"/>
                </a:solidFill>
              </a:rPr>
              <a:t>,</a:t>
            </a:r>
            <a:r>
              <a:rPr lang="en-US" b="1" dirty="0" smtClean="0">
                <a:solidFill>
                  <a:schemeClr val="bg1"/>
                </a:solidFill>
              </a:rPr>
              <a:t> for example: </a:t>
            </a:r>
            <a:r>
              <a:rPr lang="en-US" b="1" i="1" dirty="0" smtClean="0">
                <a:solidFill>
                  <a:schemeClr val="bg1"/>
                </a:solidFill>
              </a:rPr>
              <a:t>My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b="1" i="1" dirty="0" err="1" smtClean="0">
                <a:solidFill>
                  <a:schemeClr val="bg1"/>
                </a:solidFill>
              </a:rPr>
              <a:t>name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b="1" i="1" dirty="0" err="1" smtClean="0">
                <a:solidFill>
                  <a:schemeClr val="bg1"/>
                </a:solidFill>
              </a:rPr>
              <a:t>is</a:t>
            </a:r>
            <a:r>
              <a:rPr lang="cs-CZ" b="1" i="1" dirty="0" smtClean="0">
                <a:solidFill>
                  <a:schemeClr val="bg1"/>
                </a:solidFill>
              </a:rPr>
              <a:t>…I live in… I </a:t>
            </a:r>
            <a:r>
              <a:rPr lang="cs-CZ" b="1" i="1" dirty="0" err="1" smtClean="0">
                <a:solidFill>
                  <a:schemeClr val="bg1"/>
                </a:solidFill>
              </a:rPr>
              <a:t>was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b="1" i="1" dirty="0" err="1" smtClean="0">
                <a:solidFill>
                  <a:schemeClr val="bg1"/>
                </a:solidFill>
              </a:rPr>
              <a:t>born</a:t>
            </a:r>
            <a:r>
              <a:rPr lang="cs-CZ" b="1" i="1" dirty="0" smtClean="0">
                <a:solidFill>
                  <a:schemeClr val="bg1"/>
                </a:solidFill>
              </a:rPr>
              <a:t> on</a:t>
            </a:r>
          </a:p>
          <a:p>
            <a:r>
              <a:rPr lang="en-US" b="1" dirty="0" smtClean="0">
                <a:solidFill>
                  <a:schemeClr val="bg1"/>
                </a:solidFill>
              </a:rPr>
              <a:t>After the personal </a:t>
            </a:r>
            <a:r>
              <a:rPr lang="cs-CZ" b="1" dirty="0" err="1" smtClean="0">
                <a:solidFill>
                  <a:schemeClr val="bg1"/>
                </a:solidFill>
              </a:rPr>
              <a:t>details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you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 should, if you do not have any professional experience</a:t>
            </a:r>
            <a:r>
              <a:rPr lang="cs-CZ" b="1" dirty="0" smtClean="0">
                <a:solidFill>
                  <a:schemeClr val="bg1"/>
                </a:solidFill>
              </a:rPr>
              <a:t>,  </a:t>
            </a:r>
            <a:r>
              <a:rPr lang="cs-CZ" b="1" dirty="0" err="1" smtClean="0">
                <a:solidFill>
                  <a:schemeClr val="bg1"/>
                </a:solidFill>
              </a:rPr>
              <a:t>write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 a</a:t>
            </a:r>
            <a:r>
              <a:rPr lang="cs-CZ" b="1" dirty="0" err="1" smtClean="0">
                <a:solidFill>
                  <a:schemeClr val="bg1"/>
                </a:solidFill>
              </a:rPr>
              <a:t>bout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 visit</a:t>
            </a:r>
            <a:r>
              <a:rPr lang="cs-CZ" b="1" dirty="0" err="1" smtClean="0">
                <a:solidFill>
                  <a:schemeClr val="bg1"/>
                </a:solidFill>
              </a:rPr>
              <a:t>ing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r>
              <a:rPr lang="cs-CZ" b="1" dirty="0" err="1" smtClean="0">
                <a:solidFill>
                  <a:schemeClr val="bg1"/>
                </a:solidFill>
              </a:rPr>
              <a:t>of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 the schools</a:t>
            </a:r>
            <a:r>
              <a:rPr lang="cs-CZ" b="1" dirty="0" smtClean="0">
                <a:solidFill>
                  <a:schemeClr val="bg1"/>
                </a:solidFill>
              </a:rPr>
              <a:t>: </a:t>
            </a:r>
            <a:r>
              <a:rPr lang="cs-CZ" b="1" i="1" dirty="0" smtClean="0">
                <a:solidFill>
                  <a:schemeClr val="bg1"/>
                </a:solidFill>
              </a:rPr>
              <a:t>I </a:t>
            </a:r>
            <a:r>
              <a:rPr lang="cs-CZ" b="1" i="1" dirty="0" err="1" smtClean="0">
                <a:solidFill>
                  <a:schemeClr val="bg1"/>
                </a:solidFill>
              </a:rPr>
              <a:t>visited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b="1" i="1" dirty="0" err="1" smtClean="0">
                <a:solidFill>
                  <a:schemeClr val="bg1"/>
                </a:solidFill>
              </a:rPr>
              <a:t>primary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b="1" i="1" dirty="0" err="1" smtClean="0">
                <a:solidFill>
                  <a:schemeClr val="bg1"/>
                </a:solidFill>
              </a:rPr>
              <a:t>school</a:t>
            </a:r>
            <a:r>
              <a:rPr lang="cs-CZ" b="1" i="1" dirty="0" smtClean="0">
                <a:solidFill>
                  <a:schemeClr val="bg1"/>
                </a:solidFill>
              </a:rPr>
              <a:t>…</a:t>
            </a:r>
            <a:endParaRPr lang="en-US" b="1" dirty="0" smtClean="0">
              <a:solidFill>
                <a:schemeClr val="bg1"/>
              </a:solidFill>
            </a:endParaRPr>
          </a:p>
          <a:p>
            <a:r>
              <a:rPr lang="en-US" b="1" dirty="0" smtClean="0">
                <a:solidFill>
                  <a:schemeClr val="bg1"/>
                </a:solidFill>
              </a:rPr>
              <a:t>After </a:t>
            </a:r>
            <a:r>
              <a:rPr lang="cs-CZ" b="1" dirty="0" err="1" smtClean="0">
                <a:solidFill>
                  <a:schemeClr val="bg1"/>
                </a:solidFill>
              </a:rPr>
              <a:t>that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comes the time of training</a:t>
            </a:r>
            <a:r>
              <a:rPr lang="cs-CZ" b="1" dirty="0" smtClean="0">
                <a:solidFill>
                  <a:schemeClr val="bg1"/>
                </a:solidFill>
              </a:rPr>
              <a:t> (</a:t>
            </a:r>
            <a:r>
              <a:rPr lang="cs-CZ" b="1" dirty="0" err="1" smtClean="0">
                <a:solidFill>
                  <a:schemeClr val="bg1"/>
                </a:solidFill>
              </a:rPr>
              <a:t>practice</a:t>
            </a:r>
            <a:r>
              <a:rPr lang="cs-CZ" b="1" dirty="0" smtClean="0">
                <a:solidFill>
                  <a:schemeClr val="bg1"/>
                </a:solidFill>
              </a:rPr>
              <a:t>)</a:t>
            </a:r>
            <a:endParaRPr lang="en-US" b="1" dirty="0" smtClean="0">
              <a:solidFill>
                <a:schemeClr val="bg1"/>
              </a:solidFill>
            </a:endParaRPr>
          </a:p>
          <a:p>
            <a:endParaRPr lang="cs-CZ" i="1" dirty="0"/>
          </a:p>
        </p:txBody>
      </p:sp>
      <p:pic>
        <p:nvPicPr>
          <p:cNvPr id="6145" name="Picture 1" descr="C:\Users\Luda\AppData\Local\Microsoft\Windows\Temporary Internet Files\Content.IE5\C7RWDS6J\MC9001997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5013176"/>
            <a:ext cx="1440160" cy="1054537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err="1" smtClean="0"/>
              <a:t>Detailed</a:t>
            </a:r>
            <a:r>
              <a:rPr lang="cs-CZ" sz="4800" dirty="0" smtClean="0"/>
              <a:t>  CV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en-US" dirty="0" smtClean="0"/>
          </a:p>
          <a:p>
            <a:r>
              <a:rPr lang="en-US" b="1" dirty="0" smtClean="0">
                <a:solidFill>
                  <a:schemeClr val="bg1"/>
                </a:solidFill>
              </a:rPr>
              <a:t>You could write at the end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US" b="1" dirty="0" smtClean="0">
                <a:solidFill>
                  <a:schemeClr val="bg1"/>
                </a:solidFill>
              </a:rPr>
              <a:t>the following, for example</a:t>
            </a:r>
            <a:r>
              <a:rPr lang="cs-CZ" b="1" dirty="0" smtClean="0">
                <a:solidFill>
                  <a:schemeClr val="bg1"/>
                </a:solidFill>
              </a:rPr>
              <a:t>:</a:t>
            </a:r>
            <a:endParaRPr lang="en-US" b="1" dirty="0" smtClean="0">
              <a:solidFill>
                <a:schemeClr val="bg1"/>
              </a:solidFill>
            </a:endParaRPr>
          </a:p>
          <a:p>
            <a:r>
              <a:rPr lang="en-US" b="1" i="1" dirty="0" smtClean="0">
                <a:solidFill>
                  <a:schemeClr val="bg1"/>
                </a:solidFill>
              </a:rPr>
              <a:t>Now I want to develop as a professional and </a:t>
            </a:r>
            <a:r>
              <a:rPr lang="cs-CZ" b="1" i="1" dirty="0" smtClean="0">
                <a:solidFill>
                  <a:schemeClr val="bg1"/>
                </a:solidFill>
              </a:rPr>
              <a:t>I </a:t>
            </a:r>
            <a:r>
              <a:rPr lang="cs-CZ" b="1" i="1" dirty="0" err="1" smtClean="0">
                <a:solidFill>
                  <a:schemeClr val="bg1"/>
                </a:solidFill>
              </a:rPr>
              <a:t>am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en-US" b="1" i="1" dirty="0" smtClean="0">
                <a:solidFill>
                  <a:schemeClr val="bg1"/>
                </a:solidFill>
              </a:rPr>
              <a:t>looking for this reason a new job in the field of</a:t>
            </a:r>
            <a:r>
              <a:rPr lang="cs-CZ" b="1" i="1" dirty="0" smtClean="0">
                <a:solidFill>
                  <a:schemeClr val="bg1"/>
                </a:solidFill>
              </a:rPr>
              <a:t>…</a:t>
            </a:r>
          </a:p>
          <a:p>
            <a:endParaRPr lang="cs-CZ" b="1" i="1" dirty="0" smtClean="0">
              <a:solidFill>
                <a:schemeClr val="bg1"/>
              </a:solidFill>
            </a:endParaRPr>
          </a:p>
          <a:p>
            <a:r>
              <a:rPr lang="en-US" b="1" dirty="0" smtClean="0">
                <a:solidFill>
                  <a:schemeClr val="bg1"/>
                </a:solidFill>
              </a:rPr>
              <a:t>You can also mention</a:t>
            </a:r>
            <a:r>
              <a:rPr lang="cs-CZ" b="1" dirty="0" smtClean="0">
                <a:solidFill>
                  <a:schemeClr val="bg1"/>
                </a:solidFill>
              </a:rPr>
              <a:t>e</a:t>
            </a:r>
            <a:r>
              <a:rPr lang="en-US" b="1" dirty="0" smtClean="0">
                <a:solidFill>
                  <a:schemeClr val="bg1"/>
                </a:solidFill>
              </a:rPr>
              <a:t> your hobbies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,</a:t>
            </a:r>
            <a:r>
              <a:rPr lang="en-US" b="1" dirty="0" smtClean="0">
                <a:solidFill>
                  <a:schemeClr val="bg1"/>
                </a:solidFill>
              </a:rPr>
              <a:t> your </a:t>
            </a:r>
            <a:r>
              <a:rPr lang="cs-CZ" b="1" dirty="0" smtClean="0">
                <a:solidFill>
                  <a:schemeClr val="bg1"/>
                </a:solidFill>
              </a:rPr>
              <a:t>positive </a:t>
            </a:r>
            <a:r>
              <a:rPr lang="cs-CZ" b="1" dirty="0" err="1" smtClean="0">
                <a:solidFill>
                  <a:schemeClr val="bg1"/>
                </a:solidFill>
              </a:rPr>
              <a:t>sides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r>
              <a:rPr lang="cs-CZ" b="1" dirty="0" err="1" smtClean="0">
                <a:solidFill>
                  <a:schemeClr val="bg1"/>
                </a:solidFill>
              </a:rPr>
              <a:t>and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r>
              <a:rPr lang="cs-CZ" b="1" dirty="0" err="1" smtClean="0">
                <a:solidFill>
                  <a:schemeClr val="bg1"/>
                </a:solidFill>
              </a:rPr>
              <a:t>your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weaknesses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  <a:endParaRPr lang="cs-CZ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answer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lvl="0"/>
            <a:endParaRPr lang="cs-CZ" b="1" dirty="0" smtClean="0">
              <a:solidFill>
                <a:schemeClr val="bg1"/>
              </a:solidFill>
            </a:endParaRPr>
          </a:p>
          <a:p>
            <a:pPr lvl="0"/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When do we write the CV? </a:t>
            </a:r>
            <a:endParaRPr lang="cs-CZ" b="1" dirty="0" smtClean="0">
              <a:solidFill>
                <a:schemeClr val="bg1"/>
              </a:solidFill>
            </a:endParaRPr>
          </a:p>
          <a:p>
            <a:pPr lvl="0"/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What points are there in CV? </a:t>
            </a:r>
            <a:endParaRPr lang="cs-CZ" b="1" dirty="0" smtClean="0">
              <a:solidFill>
                <a:schemeClr val="bg1"/>
              </a:solidFill>
            </a:endParaRPr>
          </a:p>
          <a:p>
            <a:pPr lvl="0"/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What is written at the end of CV?</a:t>
            </a:r>
            <a:endParaRPr lang="cs-CZ" b="1" dirty="0" smtClean="0">
              <a:solidFill>
                <a:schemeClr val="bg1"/>
              </a:solidFill>
            </a:endParaRPr>
          </a:p>
          <a:p>
            <a:pPr lvl="0"/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What kinds of CV do you know?</a:t>
            </a:r>
            <a:endParaRPr lang="cs-CZ" b="1" dirty="0" smtClean="0">
              <a:solidFill>
                <a:schemeClr val="bg1"/>
              </a:solidFill>
            </a:endParaRPr>
          </a:p>
          <a:p>
            <a:pPr lvl="0"/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Could you give me some basic information  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from your  real CV?</a:t>
            </a:r>
            <a:endParaRPr lang="cs-CZ" b="1" dirty="0" smtClean="0">
              <a:solidFill>
                <a:schemeClr val="bg1"/>
              </a:solidFill>
            </a:endParaRPr>
          </a:p>
          <a:p>
            <a:pPr lvl="0"/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How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the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detailed</a:t>
            </a:r>
            <a:r>
              <a:rPr lang="cs-CZ" b="1" dirty="0" smtClean="0">
                <a:solidFill>
                  <a:schemeClr val="bg1"/>
                </a:solidFill>
              </a:rPr>
              <a:t> CV </a:t>
            </a:r>
            <a:r>
              <a:rPr lang="cs-CZ" b="1" dirty="0" err="1" smtClean="0">
                <a:solidFill>
                  <a:schemeClr val="bg1"/>
                </a:solidFill>
              </a:rPr>
              <a:t>written</a:t>
            </a:r>
            <a:r>
              <a:rPr lang="cs-CZ" b="1" dirty="0" smtClean="0">
                <a:solidFill>
                  <a:schemeClr val="bg1"/>
                </a:solidFill>
              </a:rPr>
              <a:t>? </a:t>
            </a:r>
            <a:r>
              <a:rPr lang="cs-CZ" b="1" dirty="0" err="1" smtClean="0">
                <a:solidFill>
                  <a:schemeClr val="bg1"/>
                </a:solidFill>
              </a:rPr>
              <a:t>Can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you</a:t>
            </a:r>
            <a:r>
              <a:rPr lang="cs-CZ" b="1" dirty="0" smtClean="0">
                <a:solidFill>
                  <a:schemeClr val="bg1"/>
                </a:solidFill>
              </a:rPr>
              <a:t>  </a:t>
            </a:r>
            <a:r>
              <a:rPr lang="cs-CZ" b="1" dirty="0" err="1" smtClean="0">
                <a:solidFill>
                  <a:schemeClr val="bg1"/>
                </a:solidFill>
              </a:rPr>
              <a:t>explain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it</a:t>
            </a:r>
            <a:r>
              <a:rPr lang="cs-CZ" b="1" dirty="0" smtClean="0">
                <a:solidFill>
                  <a:schemeClr val="bg1"/>
                </a:solidFill>
              </a:rPr>
              <a:t>?</a:t>
            </a:r>
          </a:p>
          <a:p>
            <a:endParaRPr lang="cs-CZ" dirty="0"/>
          </a:p>
        </p:txBody>
      </p:sp>
      <p:pic>
        <p:nvPicPr>
          <p:cNvPr id="2053" name="Picture 5" descr="C:\Users\Luda\AppData\Local\Microsoft\Windows\Temporary Internet Files\Content.IE5\IB3WJPXJ\MC9003562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204864"/>
            <a:ext cx="1451153" cy="1826057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Writing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19256" cy="4536544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r>
              <a:rPr lang="cs-CZ" b="1" dirty="0" err="1" smtClean="0">
                <a:solidFill>
                  <a:schemeClr val="bg1"/>
                </a:solidFill>
              </a:rPr>
              <a:t>Write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your</a:t>
            </a:r>
            <a:r>
              <a:rPr lang="cs-CZ" b="1" dirty="0" smtClean="0">
                <a:solidFill>
                  <a:schemeClr val="bg1"/>
                </a:solidFill>
              </a:rPr>
              <a:t> CV </a:t>
            </a:r>
            <a:r>
              <a:rPr lang="cs-CZ" b="1" dirty="0" err="1" smtClean="0">
                <a:solidFill>
                  <a:schemeClr val="bg1"/>
                </a:solidFill>
              </a:rPr>
              <a:t>for</a:t>
            </a:r>
            <a:r>
              <a:rPr lang="cs-CZ" b="1" dirty="0" smtClean="0">
                <a:solidFill>
                  <a:schemeClr val="bg1"/>
                </a:solidFill>
              </a:rPr>
              <a:t> a </a:t>
            </a:r>
            <a:r>
              <a:rPr lang="cs-CZ" b="1" dirty="0" err="1" smtClean="0">
                <a:solidFill>
                  <a:schemeClr val="bg1"/>
                </a:solidFill>
              </a:rPr>
              <a:t>job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of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your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choice</a:t>
            </a:r>
            <a:r>
              <a:rPr lang="cs-CZ" b="1" dirty="0" smtClean="0">
                <a:solidFill>
                  <a:schemeClr val="bg1"/>
                </a:solidFill>
              </a:rPr>
              <a:t> (</a:t>
            </a:r>
            <a:r>
              <a:rPr lang="cs-CZ" b="1" dirty="0" err="1" smtClean="0">
                <a:solidFill>
                  <a:schemeClr val="bg1"/>
                </a:solidFill>
              </a:rPr>
              <a:t>say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what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it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is</a:t>
            </a:r>
            <a:r>
              <a:rPr lang="cs-CZ" b="1" dirty="0" smtClean="0">
                <a:solidFill>
                  <a:schemeClr val="bg1"/>
                </a:solidFill>
              </a:rPr>
              <a:t>). Use </a:t>
            </a:r>
            <a:r>
              <a:rPr lang="cs-CZ" b="1" dirty="0" err="1" smtClean="0">
                <a:solidFill>
                  <a:schemeClr val="bg1"/>
                </a:solidFill>
              </a:rPr>
              <a:t>your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own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details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and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add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qualifications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and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work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experiences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which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you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hope</a:t>
            </a:r>
            <a:r>
              <a:rPr lang="cs-CZ" b="1" dirty="0" smtClean="0">
                <a:solidFill>
                  <a:schemeClr val="bg1"/>
                </a:solidFill>
              </a:rPr>
              <a:t> to </a:t>
            </a:r>
            <a:r>
              <a:rPr lang="cs-CZ" b="1" dirty="0" err="1" smtClean="0">
                <a:solidFill>
                  <a:schemeClr val="bg1"/>
                </a:solidFill>
              </a:rPr>
              <a:t>get</a:t>
            </a:r>
            <a:r>
              <a:rPr lang="cs-CZ" b="1" dirty="0" smtClean="0">
                <a:solidFill>
                  <a:schemeClr val="bg1"/>
                </a:solidFill>
              </a:rPr>
              <a:t> in </a:t>
            </a:r>
            <a:r>
              <a:rPr lang="cs-CZ" b="1" dirty="0" err="1" smtClean="0">
                <a:solidFill>
                  <a:schemeClr val="bg1"/>
                </a:solidFill>
              </a:rPr>
              <a:t>the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future</a:t>
            </a:r>
            <a:r>
              <a:rPr lang="cs-CZ" b="1" dirty="0" smtClean="0">
                <a:solidFill>
                  <a:schemeClr val="bg1"/>
                </a:solidFill>
              </a:rPr>
              <a:t>.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Luda\AppData\Local\Microsoft\Windows\Temporary Internet Files\Content.IE5\517NR6TP\MM90033703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293096"/>
            <a:ext cx="1595239" cy="1872208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 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Wood</a:t>
            </a:r>
            <a:r>
              <a:rPr lang="cs-CZ" b="1" dirty="0" smtClean="0"/>
              <a:t>, </a:t>
            </a:r>
            <a:r>
              <a:rPr lang="cs-CZ" b="1" dirty="0" err="1" smtClean="0"/>
              <a:t>Neil</a:t>
            </a:r>
            <a:r>
              <a:rPr lang="cs-CZ" b="1" dirty="0" smtClean="0"/>
              <a:t>. </a:t>
            </a:r>
            <a:r>
              <a:rPr lang="cs-CZ" b="1" dirty="0" err="1" smtClean="0"/>
              <a:t>Tourism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Catering. Oxford University </a:t>
            </a:r>
            <a:r>
              <a:rPr lang="cs-CZ" b="1" dirty="0" err="1" smtClean="0"/>
              <a:t>Press</a:t>
            </a:r>
            <a:r>
              <a:rPr lang="cs-CZ" b="1" dirty="0" smtClean="0"/>
              <a:t>, 2003, ISBN 0 19 438824 7, 39 s.</a:t>
            </a:r>
          </a:p>
          <a:p>
            <a:r>
              <a:rPr lang="cs-CZ" dirty="0" smtClean="0"/>
              <a:t>Obrázky: Galerie Klipart </a:t>
            </a:r>
            <a:r>
              <a:rPr lang="cs-CZ" smtClean="0"/>
              <a:t>/cit. 15</a:t>
            </a:r>
            <a:r>
              <a:rPr lang="cs-CZ" smtClean="0">
                <a:latin typeface="Century Gothic" pitchFamily="34" charset="0"/>
              </a:rPr>
              <a:t>.3.2013</a:t>
            </a:r>
            <a:r>
              <a:rPr lang="cs-CZ" dirty="0" smtClean="0">
                <a:latin typeface="Century Gothic" pitchFamily="34" charset="0"/>
              </a:rPr>
              <a:t>/,</a:t>
            </a:r>
            <a:r>
              <a:rPr lang="cs-CZ" dirty="0" smtClean="0"/>
              <a:t> dostupné pod licenci Microsoft Office 2007 na 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293</TotalTime>
  <Words>472</Words>
  <Application>Microsoft Office PowerPoint</Application>
  <PresentationFormat>Předvádění na obrazovce (4:3)</PresentationFormat>
  <Paragraphs>86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Snímek 1</vt:lpstr>
      <vt:lpstr>     Curriculum    Vitae</vt:lpstr>
      <vt:lpstr>When is a CV written?</vt:lpstr>
      <vt:lpstr>   What  details are there in CV?</vt:lpstr>
      <vt:lpstr>   What else is written in a CV? </vt:lpstr>
      <vt:lpstr>What can be at the end of CV?</vt:lpstr>
      <vt:lpstr> Kinds of CV</vt:lpstr>
      <vt:lpstr>Detailed  CV</vt:lpstr>
      <vt:lpstr>Detailed  CV</vt:lpstr>
      <vt:lpstr>Can you answer the questions?</vt:lpstr>
      <vt:lpstr>Writing</vt:lpstr>
      <vt:lpstr> 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Lebenslauf</dc:title>
  <dc:creator>Luda</dc:creator>
  <cp:lastModifiedBy>Luda</cp:lastModifiedBy>
  <cp:revision>42</cp:revision>
  <dcterms:created xsi:type="dcterms:W3CDTF">2013-03-14T19:49:16Z</dcterms:created>
  <dcterms:modified xsi:type="dcterms:W3CDTF">2013-11-25T18:10:54Z</dcterms:modified>
</cp:coreProperties>
</file>