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1"/>
  </p:notesMasterIdLst>
  <p:sldIdLst>
    <p:sldId id="257" r:id="rId2"/>
    <p:sldId id="256" r:id="rId3"/>
    <p:sldId id="258" r:id="rId4"/>
    <p:sldId id="259" r:id="rId5"/>
    <p:sldId id="260" r:id="rId6"/>
    <p:sldId id="263" r:id="rId7"/>
    <p:sldId id="266" r:id="rId8"/>
    <p:sldId id="265" r:id="rId9"/>
    <p:sldId id="26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97D65C-3612-4861-AD0A-32A130575882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4D780-A0E7-4573-A2AD-E8047A9DF84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4D780-A0E7-4573-A2AD-E8047A9DF841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9F173-EF18-440D-BABB-C2EB671B664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3F9E3-253E-41A0-BFA9-DEC3288AC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9F173-EF18-440D-BABB-C2EB671B664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3F9E3-253E-41A0-BFA9-DEC3288AC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9F173-EF18-440D-BABB-C2EB671B664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3F9E3-253E-41A0-BFA9-DEC3288AC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9F173-EF18-440D-BABB-C2EB671B664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3F9E3-253E-41A0-BFA9-DEC3288AC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9F173-EF18-440D-BABB-C2EB671B664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3F9E3-253E-41A0-BFA9-DEC3288AC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9F173-EF18-440D-BABB-C2EB671B664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E23F9E3-253E-41A0-BFA9-DEC3288ACBB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9F173-EF18-440D-BABB-C2EB671B664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3F9E3-253E-41A0-BFA9-DEC3288AC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9F173-EF18-440D-BABB-C2EB671B664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0E23F9E3-253E-41A0-BFA9-DEC3288AC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A719F173-EF18-440D-BABB-C2EB671B664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3F9E3-253E-41A0-BFA9-DEC3288AC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9F173-EF18-440D-BABB-C2EB671B664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3F9E3-253E-41A0-BFA9-DEC3288AC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19F173-EF18-440D-BABB-C2EB671B664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23F9E3-253E-41A0-BFA9-DEC3288AC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A719F173-EF18-440D-BABB-C2EB671B664D}" type="datetimeFigureOut">
              <a:rPr lang="cs-CZ" smtClean="0"/>
              <a:pPr/>
              <a:t>25.11.2013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E23F9E3-253E-41A0-BFA9-DEC3288ACBB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>
    <p:pull/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1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827088" y="115888"/>
            <a:ext cx="7489825" cy="1077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3200" b="1">
              <a:solidFill>
                <a:srgbClr val="FFB0B0"/>
              </a:solidFill>
              <a:latin typeface="Tahoma" pitchFamily="34" charset="0"/>
            </a:endParaRPr>
          </a:p>
          <a:p>
            <a:r>
              <a:rPr lang="cs-CZ" sz="3200" b="1">
                <a:solidFill>
                  <a:srgbClr val="FFB0B0"/>
                </a:solidFill>
                <a:latin typeface="Tahoma" pitchFamily="34" charset="0"/>
              </a:rPr>
              <a:t> </a:t>
            </a:r>
            <a:r>
              <a:rPr lang="cs-CZ" sz="3200" b="1">
                <a:solidFill>
                  <a:srgbClr val="FFFFCC"/>
                </a:solidFill>
                <a:latin typeface="Tahoma" pitchFamily="34" charset="0"/>
              </a:rPr>
              <a:t>DIGITÁLNÍ UČEBNÍ MATERIÁL</a:t>
            </a:r>
          </a:p>
        </p:txBody>
      </p:sp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611188" y="1463675"/>
          <a:ext cx="7489825" cy="4105267"/>
        </p:xfrm>
        <a:graphic>
          <a:graphicData uri="http://schemas.openxmlformats.org/drawingml/2006/table">
            <a:tbl>
              <a:tblPr/>
              <a:tblGrid>
                <a:gridCol w="2023970"/>
                <a:gridCol w="5465855"/>
              </a:tblGrid>
              <a:tr h="465349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Číslo projektu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b="1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810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projektu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DUM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/>
                        <a:t>Škola budoucnosti s využitím IT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b="1" dirty="0" smtClean="0"/>
                        <a:t>VY_3_INOVACE_ANJ50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10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Název školy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SPŠ a SOŠGS Most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463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Předmět 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ANJ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10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Tematická oblast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Obchod 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 služby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78108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Téma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Žádost o zaměstnání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entury Gothic" pitchFamily="34" charset="0"/>
                      </a:endParaRP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463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Ročník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2, 3 - obchodník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105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Jméno autora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Ludmila Křížová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4637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Datum tvorby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16.03.2013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9764"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Anotace</a:t>
                      </a:r>
                    </a:p>
                  </a:txBody>
                  <a:tcPr marL="91452" marR="91452" marT="45730" marB="45730" horzOverflow="overflow">
                    <a:lnL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Franklin Gothic Book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entury Gothic" pitchFamily="34" charset="0"/>
                        </a:rPr>
                        <a:t>Prezentace slouží k výkladu tématu  žádost o zaměstnání a  její náležitosti , zároveň  lze tuto prezentaci využít jako materiálu pro opakování  a  prověřování  znalostí  žáků.</a:t>
                      </a:r>
                    </a:p>
                  </a:txBody>
                  <a:tcPr marL="91452" marR="91452" marT="45730" marB="45730" horzOverflow="overflow">
                    <a:lnL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1763713" y="5516563"/>
            <a:ext cx="5761037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1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24544" y="2708920"/>
            <a:ext cx="6480720" cy="2592288"/>
          </a:xfrm>
        </p:spPr>
        <p:txBody>
          <a:bodyPr/>
          <a:lstStyle/>
          <a:p>
            <a:r>
              <a:rPr lang="cs-CZ" dirty="0" smtClean="0"/>
              <a:t>Essentials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900608" y="1124744"/>
            <a:ext cx="9289032" cy="1440160"/>
          </a:xfrm>
        </p:spPr>
        <p:txBody>
          <a:bodyPr>
            <a:noAutofit/>
          </a:bodyPr>
          <a:lstStyle/>
          <a:p>
            <a:r>
              <a:rPr lang="cs-CZ" sz="5400" dirty="0" err="1" smtClean="0">
                <a:solidFill>
                  <a:srgbClr val="FFC000"/>
                </a:solidFill>
                <a:latin typeface="Cooper Black" pitchFamily="18" charset="0"/>
              </a:rPr>
              <a:t>Application</a:t>
            </a:r>
            <a:r>
              <a:rPr lang="cs-CZ" sz="5400" dirty="0" smtClean="0">
                <a:solidFill>
                  <a:srgbClr val="FFC000"/>
                </a:solidFill>
                <a:latin typeface="Cooper Black" pitchFamily="18" charset="0"/>
              </a:rPr>
              <a:t> </a:t>
            </a:r>
            <a:r>
              <a:rPr lang="cs-CZ" sz="5400" dirty="0" err="1" smtClean="0">
                <a:solidFill>
                  <a:srgbClr val="FFC000"/>
                </a:solidFill>
                <a:latin typeface="Cooper Black" pitchFamily="18" charset="0"/>
              </a:rPr>
              <a:t>for</a:t>
            </a:r>
            <a:r>
              <a:rPr lang="cs-CZ" sz="5400" dirty="0" smtClean="0">
                <a:solidFill>
                  <a:srgbClr val="FFC000"/>
                </a:solidFill>
                <a:latin typeface="Cooper Black" pitchFamily="18" charset="0"/>
              </a:rPr>
              <a:t> a </a:t>
            </a:r>
            <a:r>
              <a:rPr lang="cs-CZ" sz="5400" dirty="0" err="1" smtClean="0">
                <a:solidFill>
                  <a:srgbClr val="FFC000"/>
                </a:solidFill>
                <a:latin typeface="Cooper Black" pitchFamily="18" charset="0"/>
              </a:rPr>
              <a:t>job</a:t>
            </a:r>
            <a:endParaRPr lang="cs-CZ" sz="5400" dirty="0">
              <a:solidFill>
                <a:srgbClr val="FFC000"/>
              </a:solidFill>
              <a:latin typeface="Cooper Black" pitchFamily="18" charset="0"/>
            </a:endParaRPr>
          </a:p>
        </p:txBody>
      </p:sp>
      <p:pic>
        <p:nvPicPr>
          <p:cNvPr id="1029" name="Picture 5" descr="C:\Users\Luda\AppData\Local\Microsoft\Windows\Temporary Internet Files\Content.IE5\C7RWDS6J\MP90042214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3933056"/>
            <a:ext cx="3744416" cy="1944216"/>
          </a:xfrm>
          <a:prstGeom prst="rect">
            <a:avLst/>
          </a:prstGeom>
          <a:noFill/>
        </p:spPr>
      </p:pic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1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4638"/>
            <a:ext cx="7632848" cy="1143000"/>
          </a:xfrm>
        </p:spPr>
        <p:txBody>
          <a:bodyPr>
            <a:normAutofit fontScale="90000"/>
          </a:bodyPr>
          <a:lstStyle/>
          <a:p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How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to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write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application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for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a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job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?</a:t>
            </a:r>
            <a:endParaRPr lang="cs-CZ" sz="4000" dirty="0">
              <a:solidFill>
                <a:srgbClr val="FFC000"/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en-US" dirty="0" smtClean="0"/>
              <a:t>your address </a:t>
            </a:r>
            <a:r>
              <a:rPr lang="cs-CZ" dirty="0" smtClean="0"/>
              <a:t>on </a:t>
            </a:r>
            <a:r>
              <a:rPr lang="en-US" dirty="0" smtClean="0"/>
              <a:t>the </a:t>
            </a:r>
            <a:r>
              <a:rPr lang="en-US" dirty="0" err="1" smtClean="0"/>
              <a:t>lef</a:t>
            </a:r>
            <a:r>
              <a:rPr lang="cs-CZ" dirty="0" smtClean="0"/>
              <a:t>t </a:t>
            </a:r>
            <a:r>
              <a:rPr lang="cs-CZ" dirty="0" err="1" smtClean="0"/>
              <a:t>side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en-US" dirty="0" smtClean="0"/>
              <a:t>the date two lines below your </a:t>
            </a:r>
            <a:r>
              <a:rPr lang="en-US" dirty="0" err="1" smtClean="0"/>
              <a:t>addres</a:t>
            </a:r>
            <a:r>
              <a:rPr lang="cs-CZ" dirty="0" smtClean="0"/>
              <a:t>s</a:t>
            </a:r>
            <a:r>
              <a:rPr lang="en-US" dirty="0" smtClean="0"/>
              <a:t> </a:t>
            </a:r>
            <a:r>
              <a:rPr lang="cs-CZ" dirty="0" smtClean="0"/>
              <a:t>on </a:t>
            </a:r>
            <a:r>
              <a:rPr lang="en-US" dirty="0" smtClean="0"/>
              <a:t>the left</a:t>
            </a:r>
            <a:r>
              <a:rPr lang="cs-CZ" dirty="0" smtClean="0"/>
              <a:t> </a:t>
            </a:r>
            <a:r>
              <a:rPr lang="cs-CZ" dirty="0" err="1" smtClean="0"/>
              <a:t>side</a:t>
            </a:r>
            <a:r>
              <a:rPr lang="en-US" dirty="0" smtClean="0"/>
              <a:t>.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en-US" dirty="0" smtClean="0"/>
              <a:t>the address of the company</a:t>
            </a:r>
            <a:r>
              <a:rPr lang="cs-CZ" dirty="0" smtClean="0"/>
              <a:t>,</a:t>
            </a:r>
            <a:r>
              <a:rPr lang="en-US" dirty="0" smtClean="0"/>
              <a:t> which you are applying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, </a:t>
            </a:r>
            <a:r>
              <a:rPr lang="en-US" dirty="0" smtClean="0"/>
              <a:t>two lines below the date</a:t>
            </a:r>
            <a:r>
              <a:rPr lang="cs-CZ" dirty="0" smtClean="0"/>
              <a:t> </a:t>
            </a:r>
            <a:r>
              <a:rPr lang="en-US" dirty="0" smtClean="0"/>
              <a:t>–</a:t>
            </a:r>
            <a:r>
              <a:rPr lang="cs-CZ" dirty="0" smtClean="0"/>
              <a:t> </a:t>
            </a:r>
            <a:r>
              <a:rPr lang="en-US" dirty="0" smtClean="0"/>
              <a:t>again</a:t>
            </a:r>
            <a:r>
              <a:rPr lang="cs-CZ" dirty="0" smtClean="0"/>
              <a:t> on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left</a:t>
            </a:r>
            <a:r>
              <a:rPr lang="cs-CZ" dirty="0" smtClean="0"/>
              <a:t> </a:t>
            </a:r>
            <a:r>
              <a:rPr lang="cs-CZ" dirty="0" err="1" smtClean="0"/>
              <a:t>side</a:t>
            </a:r>
            <a:r>
              <a:rPr lang="cs-CZ" dirty="0" smtClean="0"/>
              <a:t>.</a:t>
            </a:r>
            <a:r>
              <a:rPr lang="en-US" dirty="0" smtClean="0"/>
              <a:t> </a:t>
            </a:r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1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147248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Berlin Sans FB Demi" pitchFamily="34" charset="0"/>
              </a:rPr>
              <a:t>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How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to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write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application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for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a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job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?</a:t>
            </a:r>
            <a:endParaRPr lang="cs-CZ" sz="4000" dirty="0">
              <a:solidFill>
                <a:srgbClr val="FFC000"/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err="1" smtClean="0"/>
              <a:t>Write</a:t>
            </a:r>
            <a:r>
              <a:rPr lang="cs-CZ" dirty="0" smtClean="0"/>
              <a:t> </a:t>
            </a:r>
            <a:r>
              <a:rPr lang="en-US" dirty="0" smtClean="0"/>
              <a:t>the salutation two lines below the company's address:</a:t>
            </a:r>
            <a:endParaRPr lang="cs-CZ" dirty="0" smtClean="0"/>
          </a:p>
          <a:p>
            <a:r>
              <a:rPr lang="en-US" dirty="0" smtClean="0"/>
              <a:t>Dear Mr. </a:t>
            </a:r>
            <a:r>
              <a:rPr lang="cs-CZ" dirty="0" err="1" smtClean="0"/>
              <a:t>Novak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en-US" dirty="0" smtClean="0"/>
              <a:t>If you don't know 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name</a:t>
            </a:r>
            <a:r>
              <a:rPr lang="cs-CZ" dirty="0" smtClean="0"/>
              <a:t>,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writting</a:t>
            </a:r>
            <a:r>
              <a:rPr lang="cs-CZ" dirty="0" smtClean="0"/>
              <a:t> to, </a:t>
            </a:r>
            <a:r>
              <a:rPr lang="en-US" dirty="0" smtClean="0"/>
              <a:t>you can start your letter with "Dear Sir/Madam</a:t>
            </a:r>
            <a:r>
              <a:rPr lang="cs-CZ" dirty="0" smtClean="0"/>
              <a:t>“.</a:t>
            </a:r>
          </a:p>
          <a:p>
            <a:r>
              <a:rPr lang="en-US" dirty="0" smtClean="0"/>
              <a:t>Begin the body of your letter two lines below the salutation.</a:t>
            </a:r>
            <a:endParaRPr lang="cs-CZ" dirty="0" smtClean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1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91264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latin typeface="Berlin Sans FB Demi" pitchFamily="34" charset="0"/>
              </a:rPr>
              <a:t>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How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to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write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application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for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a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job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?</a:t>
            </a:r>
            <a:endParaRPr lang="cs-CZ" sz="4000" dirty="0">
              <a:solidFill>
                <a:srgbClr val="FFC000"/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application</a:t>
            </a:r>
            <a:r>
              <a:rPr lang="cs-CZ" dirty="0" smtClean="0"/>
              <a:t> </a:t>
            </a:r>
            <a:r>
              <a:rPr lang="cs-CZ" dirty="0" err="1" smtClean="0"/>
              <a:t>form</a:t>
            </a:r>
            <a:r>
              <a:rPr lang="cs-CZ" dirty="0" smtClean="0"/>
              <a:t> </a:t>
            </a:r>
            <a:r>
              <a:rPr lang="cs-CZ" dirty="0" err="1" smtClean="0"/>
              <a:t>requests</a:t>
            </a:r>
            <a:r>
              <a:rPr lang="cs-CZ" dirty="0" smtClean="0"/>
              <a:t> </a:t>
            </a:r>
            <a:r>
              <a:rPr lang="cs-CZ" dirty="0" err="1" smtClean="0"/>
              <a:t>clear</a:t>
            </a:r>
            <a:r>
              <a:rPr lang="cs-CZ" dirty="0" smtClean="0"/>
              <a:t> </a:t>
            </a:r>
            <a:r>
              <a:rPr lang="cs-CZ" dirty="0" err="1" smtClean="0"/>
              <a:t>information</a:t>
            </a:r>
            <a:r>
              <a:rPr lang="cs-CZ" dirty="0" smtClean="0"/>
              <a:t> </a:t>
            </a:r>
            <a:r>
              <a:rPr lang="cs-CZ" dirty="0" err="1" smtClean="0"/>
              <a:t>about</a:t>
            </a:r>
            <a:r>
              <a:rPr lang="cs-CZ" dirty="0" smtClean="0"/>
              <a:t> </a:t>
            </a:r>
            <a:r>
              <a:rPr lang="cs-CZ" dirty="0" err="1" smtClean="0"/>
              <a:t>things</a:t>
            </a:r>
            <a:r>
              <a:rPr lang="cs-CZ" dirty="0" smtClean="0"/>
              <a:t> such as </a:t>
            </a:r>
            <a:r>
              <a:rPr lang="cs-CZ" dirty="0" err="1" smtClean="0"/>
              <a:t>applicant</a:t>
            </a:r>
            <a:r>
              <a:rPr lang="cs-CZ" dirty="0" smtClean="0"/>
              <a:t>´s </a:t>
            </a:r>
            <a:r>
              <a:rPr lang="cs-CZ" dirty="0" err="1" smtClean="0"/>
              <a:t>age</a:t>
            </a:r>
            <a:r>
              <a:rPr lang="cs-CZ" dirty="0" smtClean="0"/>
              <a:t>, </a:t>
            </a:r>
            <a:r>
              <a:rPr lang="cs-CZ" dirty="0" err="1" smtClean="0"/>
              <a:t>education</a:t>
            </a:r>
            <a:r>
              <a:rPr lang="cs-CZ" dirty="0" smtClean="0"/>
              <a:t>, </a:t>
            </a:r>
            <a:r>
              <a:rPr lang="cs-CZ" dirty="0" err="1" smtClean="0"/>
              <a:t>qualification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dirty="0" smtClean="0"/>
              <a:t> </a:t>
            </a:r>
            <a:r>
              <a:rPr lang="cs-CZ" dirty="0" err="1" smtClean="0"/>
              <a:t>experience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R</a:t>
            </a:r>
            <a:r>
              <a:rPr lang="cs-CZ" dirty="0" err="1" smtClean="0"/>
              <a:t>eferences</a:t>
            </a:r>
            <a:r>
              <a:rPr lang="cs-CZ" dirty="0" smtClean="0"/>
              <a:t> </a:t>
            </a:r>
            <a:r>
              <a:rPr lang="cs-CZ" dirty="0" smtClean="0"/>
              <a:t>are </a:t>
            </a:r>
            <a:r>
              <a:rPr lang="cs-CZ" dirty="0" err="1" smtClean="0"/>
              <a:t>sometimes</a:t>
            </a:r>
            <a:r>
              <a:rPr lang="cs-CZ" dirty="0" smtClean="0"/>
              <a:t>  </a:t>
            </a:r>
            <a:r>
              <a:rPr lang="cs-CZ" dirty="0" err="1" smtClean="0"/>
              <a:t>required</a:t>
            </a:r>
            <a:r>
              <a:rPr lang="cs-CZ" dirty="0" smtClean="0"/>
              <a:t>.</a:t>
            </a:r>
          </a:p>
          <a:p>
            <a:r>
              <a:rPr lang="cs-CZ" sz="3200" dirty="0" err="1" smtClean="0"/>
              <a:t>You</a:t>
            </a:r>
            <a:r>
              <a:rPr lang="cs-CZ" sz="3200" dirty="0" smtClean="0"/>
              <a:t> </a:t>
            </a:r>
            <a:r>
              <a:rPr lang="cs-CZ" sz="3200" dirty="0" err="1" smtClean="0"/>
              <a:t>should</a:t>
            </a:r>
            <a:r>
              <a:rPr lang="cs-CZ" sz="3200" dirty="0" smtClean="0"/>
              <a:t> </a:t>
            </a:r>
            <a:r>
              <a:rPr lang="cs-CZ" sz="3200" dirty="0" err="1" smtClean="0"/>
              <a:t>explain</a:t>
            </a:r>
            <a:r>
              <a:rPr lang="cs-CZ" sz="3200" dirty="0" smtClean="0"/>
              <a:t> </a:t>
            </a:r>
            <a:r>
              <a:rPr lang="cs-CZ" sz="3200" dirty="0" err="1" smtClean="0"/>
              <a:t>why</a:t>
            </a:r>
            <a:r>
              <a:rPr lang="cs-CZ" sz="3200" dirty="0" smtClean="0"/>
              <a:t> </a:t>
            </a:r>
            <a:r>
              <a:rPr lang="cs-CZ" sz="3200" dirty="0" err="1" smtClean="0"/>
              <a:t>you</a:t>
            </a:r>
            <a:r>
              <a:rPr lang="cs-CZ" sz="3200" dirty="0" smtClean="0"/>
              <a:t> are </a:t>
            </a:r>
            <a:r>
              <a:rPr lang="cs-CZ" sz="3200" dirty="0" err="1" smtClean="0"/>
              <a:t>applying</a:t>
            </a:r>
            <a:r>
              <a:rPr lang="cs-CZ" sz="3200" dirty="0" smtClean="0"/>
              <a:t> </a:t>
            </a:r>
            <a:r>
              <a:rPr lang="cs-CZ" sz="3200" dirty="0" err="1" smtClean="0"/>
              <a:t>and</a:t>
            </a:r>
            <a:r>
              <a:rPr lang="cs-CZ" sz="3200" dirty="0" smtClean="0"/>
              <a:t> </a:t>
            </a:r>
            <a:r>
              <a:rPr lang="cs-CZ" sz="3200" dirty="0" err="1" smtClean="0"/>
              <a:t>send</a:t>
            </a:r>
            <a:r>
              <a:rPr lang="cs-CZ" sz="3200" dirty="0" smtClean="0"/>
              <a:t> </a:t>
            </a:r>
            <a:r>
              <a:rPr lang="cs-CZ" sz="3200" dirty="0" err="1" smtClean="0"/>
              <a:t>it</a:t>
            </a:r>
            <a:r>
              <a:rPr lang="cs-CZ" sz="3200" dirty="0" smtClean="0"/>
              <a:t> in </a:t>
            </a:r>
            <a:r>
              <a:rPr lang="cs-CZ" sz="3200" dirty="0" err="1" smtClean="0"/>
              <a:t>with</a:t>
            </a:r>
            <a:r>
              <a:rPr lang="cs-CZ" sz="3200" dirty="0" smtClean="0"/>
              <a:t> </a:t>
            </a:r>
            <a:r>
              <a:rPr lang="cs-CZ" sz="3200" dirty="0" err="1" smtClean="0"/>
              <a:t>your</a:t>
            </a:r>
            <a:r>
              <a:rPr lang="cs-CZ" sz="3200" dirty="0" smtClean="0"/>
              <a:t> curriculum vitae. </a:t>
            </a:r>
            <a:endParaRPr lang="en-US" sz="3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en-US" dirty="0" smtClean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1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>
            <a:normAutofit/>
          </a:bodyPr>
          <a:lstStyle/>
          <a:p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How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to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write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application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for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a </a:t>
            </a:r>
            <a:r>
              <a:rPr lang="cs-CZ" sz="4000" dirty="0" err="1" smtClean="0">
                <a:solidFill>
                  <a:srgbClr val="FFC000"/>
                </a:solidFill>
                <a:latin typeface="Berlin Sans FB Demi" pitchFamily="34" charset="0"/>
              </a:rPr>
              <a:t>job</a:t>
            </a:r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?</a:t>
            </a:r>
            <a:endParaRPr lang="cs-CZ" sz="4000" dirty="0">
              <a:solidFill>
                <a:srgbClr val="FFC000"/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7467600" cy="4857403"/>
          </a:xfrm>
        </p:spPr>
        <p:txBody>
          <a:bodyPr>
            <a:noAutofit/>
          </a:bodyPr>
          <a:lstStyle/>
          <a:p>
            <a:endParaRPr lang="cs-CZ" sz="2800" dirty="0" smtClean="0"/>
          </a:p>
          <a:p>
            <a:r>
              <a:rPr lang="en-US" sz="2800" dirty="0" smtClean="0"/>
              <a:t>End your letter two lines below the body, still</a:t>
            </a:r>
            <a:r>
              <a:rPr lang="cs-CZ" sz="2800" dirty="0" smtClean="0"/>
              <a:t> on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left</a:t>
            </a:r>
            <a:r>
              <a:rPr lang="cs-CZ" sz="2800" dirty="0" smtClean="0"/>
              <a:t> </a:t>
            </a:r>
            <a:r>
              <a:rPr lang="cs-CZ" sz="2800" dirty="0" err="1" smtClean="0"/>
              <a:t>side</a:t>
            </a:r>
            <a:r>
              <a:rPr lang="en-US" sz="2800" dirty="0" smtClean="0"/>
              <a:t>, with </a:t>
            </a:r>
            <a:r>
              <a:rPr lang="cs-CZ" sz="2800" dirty="0" err="1" smtClean="0"/>
              <a:t>phrases</a:t>
            </a:r>
            <a:r>
              <a:rPr lang="cs-CZ" sz="2800" dirty="0" smtClean="0"/>
              <a:t> </a:t>
            </a:r>
            <a:r>
              <a:rPr lang="en-US" sz="2800" dirty="0" smtClean="0"/>
              <a:t>like "Sincerely yours," "Respectfully yours," or " </a:t>
            </a:r>
            <a:r>
              <a:rPr lang="cs-CZ" sz="2800" dirty="0" smtClean="0"/>
              <a:t>T</a:t>
            </a:r>
            <a:r>
              <a:rPr lang="en-US" sz="2800" dirty="0" err="1" smtClean="0"/>
              <a:t>ruly</a:t>
            </a:r>
            <a:r>
              <a:rPr lang="en-US" sz="2800" dirty="0" smtClean="0"/>
              <a:t> yours</a:t>
            </a:r>
            <a:r>
              <a:rPr lang="cs-CZ" sz="2800" dirty="0" smtClean="0"/>
              <a:t>“</a:t>
            </a:r>
          </a:p>
          <a:p>
            <a:endParaRPr lang="cs-CZ" sz="2800" dirty="0" smtClean="0"/>
          </a:p>
          <a:p>
            <a:r>
              <a:rPr lang="en-US" sz="2800" dirty="0" smtClean="0"/>
              <a:t>Leave four blank lines </a:t>
            </a:r>
            <a:r>
              <a:rPr lang="cs-CZ" sz="2800" dirty="0" err="1" smtClean="0"/>
              <a:t>and</a:t>
            </a:r>
            <a:r>
              <a:rPr lang="cs-CZ" sz="2800" dirty="0" smtClean="0"/>
              <a:t> </a:t>
            </a:r>
            <a:r>
              <a:rPr lang="en-US" sz="2800" dirty="0" smtClean="0"/>
              <a:t>sign your name with a pen. </a:t>
            </a:r>
            <a:br>
              <a:rPr lang="en-US" sz="2800" dirty="0" smtClean="0"/>
            </a:br>
            <a:r>
              <a:rPr lang="en-US" sz="2800" dirty="0" smtClean="0"/>
              <a:t/>
            </a:r>
            <a:br>
              <a:rPr lang="en-US" sz="2800" dirty="0" smtClean="0"/>
            </a:br>
            <a:endParaRPr lang="en-US" sz="2800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1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    </a:t>
            </a:r>
            <a:r>
              <a:rPr lang="cs-CZ" sz="4400" dirty="0" err="1" smtClean="0">
                <a:solidFill>
                  <a:srgbClr val="FFC000"/>
                </a:solidFill>
                <a:latin typeface="Berlin Sans FB Demi" pitchFamily="34" charset="0"/>
              </a:rPr>
              <a:t>Answer</a:t>
            </a:r>
            <a:r>
              <a:rPr lang="cs-CZ" sz="4400" dirty="0" smtClean="0">
                <a:solidFill>
                  <a:srgbClr val="FFC000"/>
                </a:solidFill>
                <a:latin typeface="Berlin Sans FB Demi" pitchFamily="34" charset="0"/>
              </a:rPr>
              <a:t>  </a:t>
            </a:r>
            <a:r>
              <a:rPr lang="cs-CZ" sz="4400" dirty="0" err="1" smtClean="0">
                <a:solidFill>
                  <a:srgbClr val="FFC000"/>
                </a:solidFill>
                <a:latin typeface="Berlin Sans FB Demi" pitchFamily="34" charset="0"/>
              </a:rPr>
              <a:t>the</a:t>
            </a:r>
            <a:r>
              <a:rPr lang="cs-CZ" sz="4400" dirty="0" smtClean="0">
                <a:solidFill>
                  <a:srgbClr val="FFC000"/>
                </a:solidFill>
                <a:latin typeface="Berlin Sans FB Demi" pitchFamily="34" charset="0"/>
              </a:rPr>
              <a:t>  </a:t>
            </a:r>
            <a:r>
              <a:rPr lang="cs-CZ" sz="4400" dirty="0" err="1" smtClean="0">
                <a:solidFill>
                  <a:srgbClr val="FFC000"/>
                </a:solidFill>
                <a:latin typeface="Berlin Sans FB Demi" pitchFamily="34" charset="0"/>
              </a:rPr>
              <a:t>guestions</a:t>
            </a:r>
            <a:r>
              <a:rPr lang="cs-CZ" sz="4400" dirty="0" smtClean="0">
                <a:solidFill>
                  <a:srgbClr val="FFC000"/>
                </a:solidFill>
                <a:latin typeface="Berlin Sans FB Demi" pitchFamily="34" charset="0"/>
              </a:rPr>
              <a:t>!</a:t>
            </a:r>
            <a:endParaRPr lang="cs-CZ" sz="4400" dirty="0">
              <a:solidFill>
                <a:srgbClr val="FFC000"/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19256" cy="5289451"/>
          </a:xfrm>
        </p:spPr>
        <p:txBody>
          <a:bodyPr>
            <a:noAutofit/>
          </a:bodyPr>
          <a:lstStyle/>
          <a:p>
            <a:endParaRPr lang="cs-CZ" sz="2800" dirty="0" smtClean="0"/>
          </a:p>
          <a:p>
            <a:r>
              <a:rPr lang="cs-CZ" sz="2800" dirty="0" err="1" smtClean="0"/>
              <a:t>Can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explain</a:t>
            </a:r>
            <a:r>
              <a:rPr lang="cs-CZ" sz="2800" dirty="0" smtClean="0"/>
              <a:t> </a:t>
            </a:r>
            <a:r>
              <a:rPr lang="cs-CZ" sz="2800" dirty="0" err="1" smtClean="0"/>
              <a:t>how</a:t>
            </a:r>
            <a:r>
              <a:rPr lang="cs-CZ" sz="2800" dirty="0" smtClean="0"/>
              <a:t> to </a:t>
            </a:r>
            <a:r>
              <a:rPr lang="cs-CZ" sz="2800" dirty="0" err="1" smtClean="0"/>
              <a:t>write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application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a </a:t>
            </a:r>
            <a:r>
              <a:rPr lang="cs-CZ" sz="2800" dirty="0" err="1" smtClean="0"/>
              <a:t>job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When</a:t>
            </a:r>
            <a:r>
              <a:rPr lang="cs-CZ" sz="2800" dirty="0" smtClean="0"/>
              <a:t> do </a:t>
            </a:r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write</a:t>
            </a:r>
            <a:r>
              <a:rPr lang="cs-CZ" sz="2800" dirty="0" smtClean="0"/>
              <a:t> </a:t>
            </a:r>
            <a:r>
              <a:rPr lang="cs-CZ" sz="2800" dirty="0" err="1" smtClean="0"/>
              <a:t>it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Where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write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date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Where</a:t>
            </a:r>
            <a:r>
              <a:rPr lang="cs-CZ" sz="2800" dirty="0" smtClean="0"/>
              <a:t>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</a:t>
            </a:r>
            <a:r>
              <a:rPr lang="cs-CZ" sz="2800" dirty="0" err="1" smtClean="0"/>
              <a:t>write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address</a:t>
            </a:r>
            <a:r>
              <a:rPr lang="cs-CZ" sz="2800" dirty="0" smtClean="0"/>
              <a:t> </a:t>
            </a:r>
            <a:r>
              <a:rPr lang="cs-CZ" sz="2800" dirty="0" err="1" smtClean="0"/>
              <a:t>of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company</a:t>
            </a:r>
            <a:r>
              <a:rPr lang="cs-CZ" sz="2800" dirty="0" smtClean="0"/>
              <a:t>, </a:t>
            </a:r>
            <a:r>
              <a:rPr lang="cs-CZ" sz="2800" dirty="0" err="1" smtClean="0"/>
              <a:t>which</a:t>
            </a:r>
            <a:r>
              <a:rPr lang="cs-CZ" sz="2800" dirty="0" smtClean="0"/>
              <a:t> </a:t>
            </a:r>
            <a:r>
              <a:rPr lang="cs-CZ" sz="2800" dirty="0" err="1" smtClean="0"/>
              <a:t>you</a:t>
            </a:r>
            <a:r>
              <a:rPr lang="cs-CZ" sz="2800" dirty="0" smtClean="0"/>
              <a:t> are </a:t>
            </a:r>
            <a:r>
              <a:rPr lang="cs-CZ" sz="2800" dirty="0" err="1" smtClean="0"/>
              <a:t>applying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What</a:t>
            </a:r>
            <a:r>
              <a:rPr lang="cs-CZ" sz="2800" dirty="0" smtClean="0"/>
              <a:t>  </a:t>
            </a:r>
            <a:r>
              <a:rPr lang="cs-CZ" sz="2800" dirty="0" err="1" smtClean="0"/>
              <a:t>about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greetings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What</a:t>
            </a:r>
            <a:r>
              <a:rPr lang="cs-CZ" sz="2800" dirty="0" smtClean="0"/>
              <a:t>  </a:t>
            </a:r>
            <a:r>
              <a:rPr lang="cs-CZ" sz="2800" dirty="0" err="1" smtClean="0"/>
              <a:t>does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application</a:t>
            </a:r>
            <a:r>
              <a:rPr lang="cs-CZ" sz="2800" dirty="0" smtClean="0"/>
              <a:t> </a:t>
            </a:r>
            <a:r>
              <a:rPr lang="cs-CZ" sz="2800" dirty="0" err="1" smtClean="0"/>
              <a:t>for</a:t>
            </a:r>
            <a:r>
              <a:rPr lang="cs-CZ" sz="2800" dirty="0" smtClean="0"/>
              <a:t> a </a:t>
            </a:r>
            <a:r>
              <a:rPr lang="cs-CZ" sz="2800" dirty="0" err="1" smtClean="0"/>
              <a:t>job</a:t>
            </a:r>
            <a:r>
              <a:rPr lang="cs-CZ" sz="2800" dirty="0" smtClean="0"/>
              <a:t> </a:t>
            </a:r>
            <a:r>
              <a:rPr lang="cs-CZ" sz="2800" dirty="0" err="1" smtClean="0"/>
              <a:t>consist</a:t>
            </a:r>
            <a:r>
              <a:rPr lang="cs-CZ" sz="2800" dirty="0" smtClean="0"/>
              <a:t>?</a:t>
            </a:r>
          </a:p>
          <a:p>
            <a:r>
              <a:rPr lang="cs-CZ" sz="2800" dirty="0" err="1" smtClean="0"/>
              <a:t>How</a:t>
            </a:r>
            <a:r>
              <a:rPr lang="cs-CZ" sz="2800" dirty="0" smtClean="0"/>
              <a:t>  do </a:t>
            </a:r>
            <a:r>
              <a:rPr lang="cs-CZ" sz="2800" dirty="0" err="1" smtClean="0"/>
              <a:t>you</a:t>
            </a:r>
            <a:r>
              <a:rPr lang="cs-CZ" sz="2800" dirty="0" smtClean="0"/>
              <a:t>  </a:t>
            </a:r>
            <a:r>
              <a:rPr lang="cs-CZ" sz="2800" dirty="0" err="1" smtClean="0"/>
              <a:t>end</a:t>
            </a:r>
            <a:r>
              <a:rPr lang="cs-CZ" sz="2800" dirty="0" smtClean="0"/>
              <a:t> 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letter</a:t>
            </a:r>
            <a:r>
              <a:rPr lang="cs-CZ" sz="2800" dirty="0" smtClean="0"/>
              <a:t>?</a:t>
            </a:r>
            <a:r>
              <a:rPr lang="en-US" sz="2800" dirty="0" smtClean="0"/>
              <a:t/>
            </a:r>
            <a:br>
              <a:rPr lang="en-US" sz="2800" dirty="0" smtClean="0"/>
            </a:b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en-US" sz="2800" dirty="0" smtClean="0"/>
              <a:t/>
            </a:r>
            <a:br>
              <a:rPr lang="en-US" sz="2800" dirty="0" smtClean="0"/>
            </a:br>
            <a:endParaRPr lang="en-US" sz="2800" dirty="0"/>
          </a:p>
        </p:txBody>
      </p:sp>
      <p:pic>
        <p:nvPicPr>
          <p:cNvPr id="1026" name="Picture 2" descr="C:\Users\Luda\AppData\Local\Microsoft\Windows\Temporary Internet Files\Content.IE5\INQDY5Y7\MC900371076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64288" y="2420888"/>
            <a:ext cx="1355141" cy="180319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1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80528" y="0"/>
            <a:ext cx="9937104" cy="1417638"/>
          </a:xfrm>
        </p:spPr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    </a:t>
            </a:r>
            <a:r>
              <a:rPr lang="cs-CZ" sz="3100" dirty="0" smtClean="0">
                <a:solidFill>
                  <a:srgbClr val="FFC000"/>
                </a:solidFill>
                <a:latin typeface="Berlin Sans FB Demi" pitchFamily="34" charset="0"/>
              </a:rPr>
              <a:t>Fill in </a:t>
            </a:r>
            <a:r>
              <a:rPr lang="cs-CZ" sz="3100" dirty="0" err="1" smtClean="0">
                <a:solidFill>
                  <a:srgbClr val="FFC000"/>
                </a:solidFill>
                <a:latin typeface="Berlin Sans FB Demi" pitchFamily="34" charset="0"/>
              </a:rPr>
              <a:t>this</a:t>
            </a:r>
            <a:r>
              <a:rPr lang="cs-CZ" sz="3100" dirty="0" smtClean="0">
                <a:solidFill>
                  <a:srgbClr val="FFC000"/>
                </a:solidFill>
                <a:latin typeface="Berlin Sans FB Demi" pitchFamily="34" charset="0"/>
              </a:rPr>
              <a:t> </a:t>
            </a:r>
            <a:r>
              <a:rPr lang="cs-CZ" sz="3100" dirty="0" err="1" smtClean="0">
                <a:solidFill>
                  <a:srgbClr val="FFC000"/>
                </a:solidFill>
                <a:latin typeface="Berlin Sans FB Demi" pitchFamily="34" charset="0"/>
              </a:rPr>
              <a:t>application</a:t>
            </a:r>
            <a:r>
              <a:rPr lang="cs-CZ" sz="3100" dirty="0" smtClean="0">
                <a:solidFill>
                  <a:srgbClr val="FFC000"/>
                </a:solidFill>
                <a:latin typeface="Berlin Sans FB Demi" pitchFamily="34" charset="0"/>
              </a:rPr>
              <a:t> </a:t>
            </a:r>
            <a:r>
              <a:rPr lang="cs-CZ" sz="3100" dirty="0" err="1" smtClean="0">
                <a:solidFill>
                  <a:srgbClr val="FFC000"/>
                </a:solidFill>
                <a:latin typeface="Berlin Sans FB Demi" pitchFamily="34" charset="0"/>
              </a:rPr>
              <a:t>for</a:t>
            </a:r>
            <a:r>
              <a:rPr lang="cs-CZ" sz="3100" dirty="0" smtClean="0">
                <a:solidFill>
                  <a:srgbClr val="FFC000"/>
                </a:solidFill>
                <a:latin typeface="Berlin Sans FB Demi" pitchFamily="34" charset="0"/>
              </a:rPr>
              <a:t> a </a:t>
            </a:r>
            <a:r>
              <a:rPr lang="cs-CZ" sz="3100" dirty="0" err="1" smtClean="0">
                <a:solidFill>
                  <a:srgbClr val="FFC000"/>
                </a:solidFill>
                <a:latin typeface="Berlin Sans FB Demi" pitchFamily="34" charset="0"/>
              </a:rPr>
              <a:t>job</a:t>
            </a:r>
            <a:r>
              <a:rPr lang="cs-CZ" sz="3100" dirty="0" smtClean="0">
                <a:solidFill>
                  <a:srgbClr val="FFC000"/>
                </a:solidFill>
                <a:latin typeface="Berlin Sans FB Demi" pitchFamily="34" charset="0"/>
              </a:rPr>
              <a:t> by  </a:t>
            </a:r>
            <a:r>
              <a:rPr lang="cs-CZ" sz="3100" dirty="0" err="1" smtClean="0">
                <a:solidFill>
                  <a:srgbClr val="FFC000"/>
                </a:solidFill>
                <a:latin typeface="Berlin Sans FB Demi" pitchFamily="34" charset="0"/>
              </a:rPr>
              <a:t>your</a:t>
            </a:r>
            <a:r>
              <a:rPr lang="cs-CZ" sz="3100" dirty="0" smtClean="0">
                <a:solidFill>
                  <a:srgbClr val="FFC000"/>
                </a:solidFill>
                <a:latin typeface="Berlin Sans FB Demi" pitchFamily="34" charset="0"/>
              </a:rPr>
              <a:t> </a:t>
            </a:r>
            <a:r>
              <a:rPr lang="cs-CZ" sz="3100" dirty="0" err="1" smtClean="0">
                <a:solidFill>
                  <a:srgbClr val="FFC000"/>
                </a:solidFill>
                <a:latin typeface="Berlin Sans FB Demi" pitchFamily="34" charset="0"/>
              </a:rPr>
              <a:t>details</a:t>
            </a:r>
            <a:r>
              <a:rPr lang="cs-CZ" sz="3100" dirty="0" smtClean="0">
                <a:solidFill>
                  <a:srgbClr val="FFC000"/>
                </a:solidFill>
                <a:latin typeface="Berlin Sans FB Demi" pitchFamily="34" charset="0"/>
              </a:rPr>
              <a:t>: </a:t>
            </a:r>
            <a:endParaRPr lang="cs-CZ" sz="3100" dirty="0">
              <a:solidFill>
                <a:srgbClr val="FFC000"/>
              </a:solidFill>
              <a:latin typeface="Berlin Sans FB Demi" pitchFamily="34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340768"/>
            <a:ext cx="8435280" cy="5112568"/>
          </a:xfrm>
        </p:spPr>
        <p:txBody>
          <a:bodyPr>
            <a:normAutofit/>
          </a:bodyPr>
          <a:lstStyle/>
          <a:p>
            <a:r>
              <a:rPr lang="cs-CZ" sz="2400" dirty="0" err="1" smtClean="0"/>
              <a:t>Dear</a:t>
            </a:r>
            <a:r>
              <a:rPr lang="cs-CZ" sz="2400" dirty="0" smtClean="0"/>
              <a:t> Sir,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have</a:t>
            </a:r>
            <a:r>
              <a:rPr lang="cs-CZ" sz="2400" dirty="0" smtClean="0"/>
              <a:t> </a:t>
            </a:r>
            <a:r>
              <a:rPr lang="cs-CZ" sz="2400" dirty="0" err="1" smtClean="0"/>
              <a:t>seen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advertisment</a:t>
            </a:r>
            <a:r>
              <a:rPr lang="cs-CZ" sz="2400" dirty="0" smtClean="0"/>
              <a:t> in </a:t>
            </a:r>
            <a:r>
              <a:rPr lang="cs-CZ" sz="2400" dirty="0" err="1" smtClean="0"/>
              <a:t>the</a:t>
            </a:r>
            <a:r>
              <a:rPr lang="cs-CZ" sz="2400" dirty="0" smtClean="0"/>
              <a:t>„……… “ </a:t>
            </a:r>
            <a:r>
              <a:rPr lang="cs-CZ" sz="2400" dirty="0" err="1" smtClean="0"/>
              <a:t>and</a:t>
            </a:r>
            <a:r>
              <a:rPr lang="cs-CZ" sz="2400" dirty="0" smtClean="0"/>
              <a:t> I </a:t>
            </a:r>
            <a:r>
              <a:rPr lang="cs-CZ" sz="2400" dirty="0" err="1" smtClean="0"/>
              <a:t>would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to </a:t>
            </a:r>
            <a:r>
              <a:rPr lang="cs-CZ" sz="2400" dirty="0" err="1" smtClean="0"/>
              <a:t>apply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the</a:t>
            </a:r>
            <a:r>
              <a:rPr lang="cs-CZ" sz="2400" dirty="0" smtClean="0"/>
              <a:t> </a:t>
            </a:r>
            <a:r>
              <a:rPr lang="cs-CZ" sz="2400" dirty="0" err="1" smtClean="0"/>
              <a:t>position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…………..  I </a:t>
            </a:r>
            <a:r>
              <a:rPr lang="cs-CZ" sz="2400" dirty="0" err="1" smtClean="0"/>
              <a:t>am</a:t>
            </a:r>
            <a:r>
              <a:rPr lang="cs-CZ" sz="2400" dirty="0" smtClean="0"/>
              <a:t> </a:t>
            </a:r>
            <a:r>
              <a:rPr lang="cs-CZ" sz="2400" dirty="0" err="1" smtClean="0"/>
              <a:t>currently</a:t>
            </a:r>
            <a:r>
              <a:rPr lang="cs-CZ" sz="2400" dirty="0" smtClean="0"/>
              <a:t> </a:t>
            </a:r>
            <a:r>
              <a:rPr lang="cs-CZ" sz="2400" dirty="0" err="1" smtClean="0"/>
              <a:t>employed</a:t>
            </a:r>
            <a:r>
              <a:rPr lang="cs-CZ" sz="2400" dirty="0" smtClean="0"/>
              <a:t> as a……………..in a……………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am</a:t>
            </a:r>
            <a:r>
              <a:rPr lang="cs-CZ" sz="2400" dirty="0" smtClean="0"/>
              <a:t>…….</a:t>
            </a:r>
            <a:r>
              <a:rPr lang="cs-CZ" sz="2400" dirty="0" err="1" smtClean="0"/>
              <a:t>years</a:t>
            </a:r>
            <a:r>
              <a:rPr lang="cs-CZ" sz="2400" dirty="0" smtClean="0"/>
              <a:t> </a:t>
            </a:r>
            <a:r>
              <a:rPr lang="cs-CZ" sz="2400" dirty="0" err="1" smtClean="0"/>
              <a:t>old</a:t>
            </a:r>
            <a:r>
              <a:rPr lang="cs-CZ" sz="2400" dirty="0" smtClean="0"/>
              <a:t> </a:t>
            </a:r>
            <a:r>
              <a:rPr lang="cs-CZ" sz="2400" dirty="0" err="1" smtClean="0"/>
              <a:t>and</a:t>
            </a:r>
            <a:r>
              <a:rPr lang="cs-CZ" sz="2400" dirty="0" smtClean="0"/>
              <a:t>………..I </a:t>
            </a:r>
            <a:r>
              <a:rPr lang="cs-CZ" sz="2400" dirty="0" err="1" smtClean="0"/>
              <a:t>was</a:t>
            </a:r>
            <a:r>
              <a:rPr lang="cs-CZ" sz="2400" dirty="0" smtClean="0"/>
              <a:t> </a:t>
            </a:r>
            <a:r>
              <a:rPr lang="cs-CZ" sz="2400" dirty="0" err="1" smtClean="0"/>
              <a:t>educated</a:t>
            </a:r>
            <a:r>
              <a:rPr lang="cs-CZ" sz="2400" dirty="0" smtClean="0"/>
              <a:t> </a:t>
            </a:r>
            <a:r>
              <a:rPr lang="cs-CZ" sz="2400" dirty="0" err="1" smtClean="0"/>
              <a:t>at</a:t>
            </a:r>
            <a:r>
              <a:rPr lang="cs-CZ" sz="2400" dirty="0" smtClean="0"/>
              <a:t>……………………in…………</a:t>
            </a:r>
          </a:p>
          <a:p>
            <a:r>
              <a:rPr lang="cs-CZ" sz="2400" dirty="0" smtClean="0"/>
              <a:t>I </a:t>
            </a:r>
            <a:r>
              <a:rPr lang="cs-CZ" sz="2400" dirty="0" err="1" smtClean="0"/>
              <a:t>would</a:t>
            </a:r>
            <a:r>
              <a:rPr lang="cs-CZ" sz="2400" dirty="0" smtClean="0"/>
              <a:t> </a:t>
            </a:r>
            <a:r>
              <a:rPr lang="cs-CZ" sz="2400" dirty="0" err="1" smtClean="0"/>
              <a:t>be</a:t>
            </a:r>
            <a:r>
              <a:rPr lang="cs-CZ" sz="2400" dirty="0" smtClean="0"/>
              <a:t> </a:t>
            </a:r>
            <a:r>
              <a:rPr lang="cs-CZ" sz="2400" dirty="0" err="1" smtClean="0"/>
              <a:t>interested</a:t>
            </a:r>
            <a:r>
              <a:rPr lang="cs-CZ" sz="2400" dirty="0" smtClean="0"/>
              <a:t> in </a:t>
            </a:r>
            <a:r>
              <a:rPr lang="cs-CZ" sz="2400" dirty="0" err="1" smtClean="0"/>
              <a:t>working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your</a:t>
            </a:r>
            <a:r>
              <a:rPr lang="cs-CZ" sz="2400" dirty="0" smtClean="0"/>
              <a:t> </a:t>
            </a:r>
            <a:r>
              <a:rPr lang="cs-CZ" sz="2400" dirty="0" err="1" smtClean="0"/>
              <a:t>company</a:t>
            </a:r>
            <a:r>
              <a:rPr lang="cs-CZ" sz="2400" dirty="0" smtClean="0"/>
              <a:t> </a:t>
            </a:r>
            <a:r>
              <a:rPr lang="cs-CZ" sz="2400" dirty="0" err="1" smtClean="0"/>
              <a:t>for</a:t>
            </a:r>
            <a:r>
              <a:rPr lang="cs-CZ" sz="2400" dirty="0" smtClean="0"/>
              <a:t> </a:t>
            </a:r>
            <a:r>
              <a:rPr lang="cs-CZ" sz="2400" dirty="0" err="1" smtClean="0"/>
              <a:t>two</a:t>
            </a:r>
            <a:r>
              <a:rPr lang="cs-CZ" sz="2400" dirty="0" smtClean="0"/>
              <a:t> </a:t>
            </a:r>
            <a:r>
              <a:rPr lang="cs-CZ" sz="2400" dirty="0" err="1" smtClean="0"/>
              <a:t>reasons</a:t>
            </a:r>
            <a:r>
              <a:rPr lang="cs-CZ" sz="2400" dirty="0" smtClean="0"/>
              <a:t>. </a:t>
            </a:r>
            <a:r>
              <a:rPr lang="cs-CZ" sz="2400" dirty="0" err="1" smtClean="0"/>
              <a:t>Firstly</a:t>
            </a:r>
            <a:r>
              <a:rPr lang="cs-CZ" sz="2400" dirty="0" smtClean="0"/>
              <a:t>, I </a:t>
            </a:r>
            <a:r>
              <a:rPr lang="cs-CZ" sz="2400" dirty="0" err="1" smtClean="0"/>
              <a:t>would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to………………., </a:t>
            </a:r>
            <a:r>
              <a:rPr lang="cs-CZ" sz="2400" dirty="0" err="1" smtClean="0"/>
              <a:t>and</a:t>
            </a:r>
            <a:r>
              <a:rPr lang="cs-CZ" sz="2400" dirty="0" smtClean="0"/>
              <a:t> </a:t>
            </a:r>
            <a:r>
              <a:rPr lang="cs-CZ" sz="2400" dirty="0" err="1" smtClean="0"/>
              <a:t>secondly</a:t>
            </a:r>
            <a:r>
              <a:rPr lang="cs-CZ" sz="2400" dirty="0" smtClean="0"/>
              <a:t>………………………..</a:t>
            </a:r>
          </a:p>
          <a:p>
            <a:r>
              <a:rPr lang="cs-CZ" sz="2400" dirty="0" smtClean="0"/>
              <a:t>I ………………………to </a:t>
            </a:r>
            <a:r>
              <a:rPr lang="cs-CZ" sz="2400" dirty="0" err="1" smtClean="0"/>
              <a:t>hearing</a:t>
            </a:r>
            <a:r>
              <a:rPr lang="cs-CZ" sz="2400" dirty="0" smtClean="0"/>
              <a:t> </a:t>
            </a:r>
            <a:r>
              <a:rPr lang="cs-CZ" sz="2400" dirty="0" err="1" smtClean="0"/>
              <a:t>from</a:t>
            </a:r>
            <a:r>
              <a:rPr lang="cs-CZ" sz="2400" dirty="0" smtClean="0"/>
              <a:t> </a:t>
            </a:r>
            <a:r>
              <a:rPr lang="cs-CZ" sz="2400" dirty="0" err="1" smtClean="0"/>
              <a:t>you</a:t>
            </a:r>
            <a:r>
              <a:rPr lang="cs-CZ" sz="2400" dirty="0" smtClean="0"/>
              <a:t>.</a:t>
            </a:r>
          </a:p>
          <a:p>
            <a:r>
              <a:rPr lang="cs-CZ" sz="2400" dirty="0" err="1" smtClean="0"/>
              <a:t>Yours</a:t>
            </a:r>
            <a:r>
              <a:rPr lang="cs-CZ" sz="2400" dirty="0" smtClean="0"/>
              <a:t>………………..</a:t>
            </a:r>
          </a:p>
          <a:p>
            <a:r>
              <a:rPr lang="cs-CZ" sz="2400" dirty="0" smtClean="0"/>
              <a:t>………………………….</a:t>
            </a:r>
            <a:endParaRPr lang="cs-CZ" sz="2400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130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solidFill>
                  <a:srgbClr val="FFC000"/>
                </a:solidFill>
                <a:latin typeface="Berlin Sans FB Demi" pitchFamily="34" charset="0"/>
              </a:rPr>
              <a:t>    Zdroje:</a:t>
            </a:r>
            <a:endParaRPr lang="cs-CZ" sz="4000" dirty="0">
              <a:solidFill>
                <a:srgbClr val="FFC000"/>
              </a:solidFill>
              <a:latin typeface="Berlin Sans FB Dem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19256" cy="5289451"/>
          </a:xfrm>
        </p:spPr>
        <p:txBody>
          <a:bodyPr>
            <a:noAutofit/>
          </a:bodyPr>
          <a:lstStyle/>
          <a:p>
            <a:endParaRPr lang="cs-CZ" sz="2800" dirty="0" smtClean="0"/>
          </a:p>
          <a:p>
            <a:r>
              <a:rPr lang="cs-CZ" sz="2800" dirty="0" err="1" smtClean="0"/>
              <a:t>How</a:t>
            </a:r>
            <a:r>
              <a:rPr lang="cs-CZ" sz="2800" dirty="0" smtClean="0"/>
              <a:t> to </a:t>
            </a:r>
            <a:r>
              <a:rPr lang="cs-CZ" sz="2800" dirty="0" err="1" smtClean="0"/>
              <a:t>write</a:t>
            </a:r>
            <a:r>
              <a:rPr lang="cs-CZ" sz="2800" dirty="0" smtClean="0"/>
              <a:t> a </a:t>
            </a:r>
            <a:r>
              <a:rPr lang="cs-CZ" sz="2800" dirty="0" err="1" smtClean="0"/>
              <a:t>simple</a:t>
            </a:r>
            <a:r>
              <a:rPr lang="cs-CZ" sz="2800" dirty="0" smtClean="0"/>
              <a:t> </a:t>
            </a:r>
            <a:r>
              <a:rPr lang="cs-CZ" sz="2800" dirty="0" err="1" smtClean="0"/>
              <a:t>Application</a:t>
            </a:r>
            <a:r>
              <a:rPr lang="cs-CZ" sz="2800" dirty="0" smtClean="0"/>
              <a:t> </a:t>
            </a:r>
            <a:r>
              <a:rPr lang="cs-CZ" sz="2800" dirty="0" err="1" smtClean="0"/>
              <a:t>Cover</a:t>
            </a:r>
            <a:r>
              <a:rPr lang="cs-CZ" sz="2800" dirty="0" smtClean="0"/>
              <a:t> </a:t>
            </a:r>
            <a:r>
              <a:rPr lang="cs-CZ" sz="2800" dirty="0" err="1" smtClean="0"/>
              <a:t>Letter</a:t>
            </a:r>
            <a:r>
              <a:rPr lang="cs-CZ" sz="2800" dirty="0" smtClean="0"/>
              <a:t> (on-line)c1999-2013 </a:t>
            </a:r>
            <a:r>
              <a:rPr lang="cs-CZ" sz="2800" dirty="0" err="1" smtClean="0"/>
              <a:t>Demand</a:t>
            </a:r>
            <a:r>
              <a:rPr lang="cs-CZ" sz="2800" dirty="0" smtClean="0"/>
              <a:t> Media </a:t>
            </a:r>
            <a:r>
              <a:rPr lang="cs-CZ" sz="2800" dirty="0" err="1" smtClean="0"/>
              <a:t>Inc</a:t>
            </a:r>
            <a:r>
              <a:rPr lang="cs-CZ" sz="2800" dirty="0" smtClean="0"/>
              <a:t>.(cit.2013-16-03). Dostupné z </a:t>
            </a:r>
            <a:r>
              <a:rPr lang="en-US" sz="2800" dirty="0" smtClean="0"/>
              <a:t>http://www.ehow.com/how_5829466_write-simple-application-cover-letter.html </a:t>
            </a:r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 </a:t>
            </a:r>
            <a:r>
              <a:rPr lang="cs-CZ" sz="2800" dirty="0" err="1" smtClean="0"/>
              <a:t>El</a:t>
            </a:r>
            <a:r>
              <a:rPr lang="cs-CZ" sz="2800" dirty="0" smtClean="0"/>
              <a:t>-</a:t>
            </a:r>
            <a:r>
              <a:rPr lang="cs-CZ" sz="2800" dirty="0" err="1" smtClean="0"/>
              <a:t>Hmoudová</a:t>
            </a:r>
            <a:r>
              <a:rPr lang="cs-CZ" sz="2800" dirty="0" smtClean="0"/>
              <a:t>, Dagmar. Angličtina-maturitní témata .2.,</a:t>
            </a:r>
            <a:r>
              <a:rPr lang="cs-CZ" sz="2800" dirty="0" err="1" smtClean="0"/>
              <a:t>upr.vyd</a:t>
            </a:r>
            <a:r>
              <a:rPr lang="cs-CZ" sz="2800" dirty="0" smtClean="0"/>
              <a:t>. Třebíč: Petra </a:t>
            </a:r>
            <a:r>
              <a:rPr lang="cs-CZ" sz="2800" dirty="0" err="1" smtClean="0"/>
              <a:t>Velanová</a:t>
            </a:r>
            <a:r>
              <a:rPr lang="cs-CZ" sz="2800" dirty="0" smtClean="0"/>
              <a:t>, 2008, ISBN 978-80-86873-04-6</a:t>
            </a:r>
            <a:r>
              <a:rPr lang="en-US" sz="2800" dirty="0" smtClean="0"/>
              <a:t/>
            </a:r>
            <a:br>
              <a:rPr lang="en-US" sz="2800" dirty="0" smtClean="0"/>
            </a:b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endParaRPr lang="cs-CZ" sz="2800" dirty="0" smtClean="0"/>
          </a:p>
          <a:p>
            <a:pPr>
              <a:buNone/>
            </a:pPr>
            <a:r>
              <a:rPr lang="en-US" sz="2800" dirty="0" smtClean="0"/>
              <a:t/>
            </a:r>
            <a:br>
              <a:rPr lang="en-US" sz="2800" dirty="0" smtClean="0"/>
            </a:br>
            <a:endParaRPr lang="en-US" sz="28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297</TotalTime>
  <Words>500</Words>
  <Application>Microsoft Office PowerPoint</Application>
  <PresentationFormat>Předvádění na obrazovce (4:3)</PresentationFormat>
  <Paragraphs>77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Technický</vt:lpstr>
      <vt:lpstr>Snímek 1</vt:lpstr>
      <vt:lpstr>Essentials</vt:lpstr>
      <vt:lpstr>How to write  application  for a job?</vt:lpstr>
      <vt:lpstr> How to write  application for a job?</vt:lpstr>
      <vt:lpstr> How to write  application  for a job?</vt:lpstr>
      <vt:lpstr>How to write  application for a job?</vt:lpstr>
      <vt:lpstr>     Answer  the  guestions!</vt:lpstr>
      <vt:lpstr>     Fill in this application for a job by  your details: </vt:lpstr>
      <vt:lpstr>   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Luda</dc:creator>
  <cp:lastModifiedBy>Luda</cp:lastModifiedBy>
  <cp:revision>37</cp:revision>
  <dcterms:created xsi:type="dcterms:W3CDTF">2013-03-16T13:02:44Z</dcterms:created>
  <dcterms:modified xsi:type="dcterms:W3CDTF">2013-11-25T18:07:37Z</dcterms:modified>
</cp:coreProperties>
</file>