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9" r:id="rId4"/>
    <p:sldId id="261" r:id="rId5"/>
    <p:sldId id="262" r:id="rId6"/>
    <p:sldId id="266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6507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27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3740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60420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787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71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184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422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823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3034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1069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196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45782502"/>
              </p:ext>
            </p:extLst>
          </p:nvPr>
        </p:nvGraphicFramePr>
        <p:xfrm>
          <a:off x="611188" y="1052735"/>
          <a:ext cx="7489825" cy="4564180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49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VY_3_INOVACE_ANJ53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2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Tematická oblast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Obchod a služby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Masmédia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2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Pavel Němec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2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16.9.2013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3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 k výkladu tématu masmédia,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5696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DIGITÁLNÍ</a:t>
            </a:r>
            <a:r>
              <a:rPr lang="cs-CZ" dirty="0" smtClean="0"/>
              <a:t> </a:t>
            </a:r>
            <a:r>
              <a:rPr lang="cs-CZ" sz="3200" dirty="0" smtClean="0"/>
              <a:t>UČEBNÍ MATERIÁL</a:t>
            </a:r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71497" y="5589240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0315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Mass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 Media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err="1" smtClean="0"/>
              <a:t>Definition</a:t>
            </a:r>
            <a:r>
              <a:rPr lang="cs-CZ" b="1" dirty="0" smtClean="0"/>
              <a:t>:	media </a:t>
            </a:r>
            <a:r>
              <a:rPr lang="cs-CZ" b="1" dirty="0" err="1" smtClean="0"/>
              <a:t>technologies</a:t>
            </a:r>
            <a:r>
              <a:rPr lang="cs-CZ" b="1" dirty="0" smtClean="0"/>
              <a:t> </a:t>
            </a:r>
            <a:r>
              <a:rPr lang="cs-CZ" b="1" dirty="0" err="1" smtClean="0"/>
              <a:t>that</a:t>
            </a:r>
            <a:r>
              <a:rPr lang="cs-CZ" b="1" dirty="0" smtClean="0"/>
              <a:t> 				</a:t>
            </a:r>
            <a:r>
              <a:rPr lang="cs-CZ" b="1" dirty="0" err="1" smtClean="0"/>
              <a:t>can</a:t>
            </a:r>
            <a:r>
              <a:rPr lang="cs-CZ" b="1" dirty="0" smtClean="0"/>
              <a:t> </a:t>
            </a:r>
            <a:r>
              <a:rPr lang="cs-CZ" b="1" dirty="0" err="1" smtClean="0"/>
              <a:t>reach</a:t>
            </a:r>
            <a:r>
              <a:rPr lang="cs-CZ" b="1" dirty="0" smtClean="0"/>
              <a:t> a </a:t>
            </a:r>
            <a:r>
              <a:rPr lang="cs-CZ" b="1" dirty="0" err="1" smtClean="0"/>
              <a:t>large</a:t>
            </a:r>
            <a:r>
              <a:rPr lang="cs-CZ" b="1" dirty="0" smtClean="0"/>
              <a:t> </a:t>
            </a:r>
            <a:r>
              <a:rPr lang="cs-CZ" b="1" dirty="0" err="1" smtClean="0"/>
              <a:t>number</a:t>
            </a:r>
            <a:r>
              <a:rPr lang="cs-CZ" b="1" dirty="0" smtClean="0"/>
              <a:t> 				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people</a:t>
            </a:r>
            <a:r>
              <a:rPr lang="cs-CZ" b="1" dirty="0" smtClean="0"/>
              <a:t>. </a:t>
            </a:r>
            <a:r>
              <a:rPr lang="cs-CZ" b="1" dirty="0" err="1" smtClean="0"/>
              <a:t>We</a:t>
            </a:r>
            <a:r>
              <a:rPr lang="cs-CZ" b="1" dirty="0" smtClean="0"/>
              <a:t> </a:t>
            </a:r>
            <a:r>
              <a:rPr lang="cs-CZ" b="1" dirty="0" err="1" smtClean="0"/>
              <a:t>can</a:t>
            </a:r>
            <a:r>
              <a:rPr lang="cs-CZ" b="1" dirty="0" smtClean="0"/>
              <a:t> </a:t>
            </a:r>
            <a:r>
              <a:rPr lang="cs-CZ" b="1" dirty="0" err="1" smtClean="0"/>
              <a:t>divide</a:t>
            </a:r>
            <a:r>
              <a:rPr lang="cs-CZ" b="1" dirty="0" smtClean="0"/>
              <a:t> 				</a:t>
            </a:r>
            <a:r>
              <a:rPr lang="cs-CZ" b="1" dirty="0" err="1" smtClean="0"/>
              <a:t>today</a:t>
            </a:r>
            <a:r>
              <a:rPr lang="cs-CZ" b="1" dirty="0" smtClean="0"/>
              <a:t>‘s  </a:t>
            </a:r>
            <a:r>
              <a:rPr lang="cs-CZ" b="1" dirty="0" err="1" smtClean="0"/>
              <a:t>mass</a:t>
            </a:r>
            <a:r>
              <a:rPr lang="cs-CZ" b="1" dirty="0" smtClean="0"/>
              <a:t> media </a:t>
            </a:r>
            <a:r>
              <a:rPr lang="cs-CZ" b="1" dirty="0" err="1" smtClean="0"/>
              <a:t>into</a:t>
            </a:r>
            <a:r>
              <a:rPr lang="cs-CZ" b="1" dirty="0" smtClean="0"/>
              <a:t> </a:t>
            </a:r>
            <a:r>
              <a:rPr lang="cs-CZ" b="1" dirty="0" err="1" smtClean="0"/>
              <a:t>two</a:t>
            </a:r>
            <a:r>
              <a:rPr lang="cs-CZ" b="1" dirty="0" smtClean="0"/>
              <a:t> 			</a:t>
            </a:r>
            <a:r>
              <a:rPr lang="cs-CZ" b="1" dirty="0" err="1" smtClean="0"/>
              <a:t>categories</a:t>
            </a:r>
            <a:r>
              <a:rPr lang="cs-CZ" b="1" dirty="0" smtClean="0"/>
              <a:t>:  				</a:t>
            </a:r>
          </a:p>
          <a:p>
            <a:r>
              <a:rPr lang="cs-CZ" sz="4800" b="1" dirty="0" err="1" smtClean="0"/>
              <a:t>electronically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diffused</a:t>
            </a:r>
            <a:r>
              <a:rPr lang="cs-CZ" sz="4800" b="1" dirty="0" smtClean="0"/>
              <a:t> </a:t>
            </a:r>
          </a:p>
          <a:p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</a:p>
          <a:p>
            <a:r>
              <a:rPr lang="cs-CZ" sz="4800" b="1" dirty="0" err="1" smtClean="0"/>
              <a:t>printed</a:t>
            </a: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2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ELECTRONIC MEDIA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Examples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el. </a:t>
            </a:r>
            <a:r>
              <a:rPr lang="cs-CZ" dirty="0" err="1" smtClean="0"/>
              <a:t>diffused</a:t>
            </a:r>
            <a:r>
              <a:rPr lang="cs-CZ" dirty="0" smtClean="0"/>
              <a:t> media:</a:t>
            </a:r>
          </a:p>
          <a:p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 rot="1641184">
            <a:off x="2170399" y="2393232"/>
            <a:ext cx="1671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radio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 rot="20295602">
            <a:off x="3215507" y="2967335"/>
            <a:ext cx="2712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websites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 rot="992626">
            <a:off x="5350535" y="3912031"/>
            <a:ext cx="3526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television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 rot="19696815">
            <a:off x="6949378" y="2407424"/>
            <a:ext cx="13067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film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 rot="20217533">
            <a:off x="1185320" y="5073701"/>
            <a:ext cx="4587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recorded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music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44" y="4149080"/>
            <a:ext cx="2502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internet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 rot="1968862">
            <a:off x="5572429" y="5182150"/>
            <a:ext cx="1426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blog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 rot="21084217">
            <a:off x="235947" y="3231042"/>
            <a:ext cx="2238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e-mail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PRINTED MEDIA</a:t>
            </a:r>
            <a:endParaRPr lang="cs-CZ" dirty="0"/>
          </a:p>
        </p:txBody>
      </p:sp>
      <p:sp>
        <p:nvSpPr>
          <p:cNvPr id="5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dirty="0" err="1" smtClean="0"/>
              <a:t>Examples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 „INDOOR“ </a:t>
            </a:r>
            <a:r>
              <a:rPr lang="cs-CZ" dirty="0" err="1" smtClean="0"/>
              <a:t>printed</a:t>
            </a:r>
            <a:r>
              <a:rPr lang="cs-CZ" dirty="0" smtClean="0"/>
              <a:t> media:</a:t>
            </a:r>
          </a:p>
          <a:p>
            <a:endParaRPr lang="cs-CZ" dirty="0" smtClean="0"/>
          </a:p>
        </p:txBody>
      </p:sp>
      <p:sp>
        <p:nvSpPr>
          <p:cNvPr id="7" name="Obdélník 6"/>
          <p:cNvSpPr/>
          <p:nvPr/>
        </p:nvSpPr>
        <p:spPr>
          <a:xfrm rot="1641184">
            <a:off x="1333012" y="2731292"/>
            <a:ext cx="3769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NEWSPAPER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 rot="2097934">
            <a:off x="5559715" y="4960771"/>
            <a:ext cx="30033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books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 rot="19696815">
            <a:off x="4792651" y="2901981"/>
            <a:ext cx="3188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magazines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rot="20217533">
            <a:off x="2408316" y="5073701"/>
            <a:ext cx="21417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comics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 rot="21084217">
            <a:off x="445931" y="4031471"/>
            <a:ext cx="3313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pamphlet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PRINTED MEDIA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dirty="0" err="1" smtClean="0"/>
              <a:t>Examples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 „OUTDOOR“ </a:t>
            </a:r>
            <a:r>
              <a:rPr lang="cs-CZ" dirty="0" err="1" smtClean="0"/>
              <a:t>printed</a:t>
            </a:r>
            <a:r>
              <a:rPr lang="cs-CZ" dirty="0" smtClean="0"/>
              <a:t> media:</a:t>
            </a:r>
          </a:p>
          <a:p>
            <a:endParaRPr lang="cs-CZ" dirty="0" smtClean="0"/>
          </a:p>
        </p:txBody>
      </p:sp>
      <p:sp>
        <p:nvSpPr>
          <p:cNvPr id="9" name="Obdélník 8"/>
          <p:cNvSpPr/>
          <p:nvPr/>
        </p:nvSpPr>
        <p:spPr>
          <a:xfrm rot="20295959">
            <a:off x="576766" y="2724690"/>
            <a:ext cx="37626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BILLBOARDS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 rot="2097934">
            <a:off x="4637525" y="4422274"/>
            <a:ext cx="30033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playcards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rot="306854">
            <a:off x="5472690" y="2809166"/>
            <a:ext cx="22903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posters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 rot="272262">
            <a:off x="1432676" y="5416966"/>
            <a:ext cx="4783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flying</a:t>
            </a:r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billboards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 rot="21084217">
            <a:off x="2109938" y="4071416"/>
            <a:ext cx="1920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signs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Questions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/>
          <a:lstStyle/>
          <a:p>
            <a:pPr marL="0" indent="0">
              <a:buNone/>
            </a:pPr>
            <a:r>
              <a:rPr lang="cs-CZ" sz="1600" b="1" dirty="0" err="1" smtClean="0"/>
              <a:t>The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mass</a:t>
            </a:r>
            <a:r>
              <a:rPr lang="cs-CZ" sz="1600" b="1" dirty="0" smtClean="0"/>
              <a:t> media </a:t>
            </a:r>
            <a:r>
              <a:rPr lang="cs-CZ" sz="1600" b="1" dirty="0" err="1" smtClean="0"/>
              <a:t>can</a:t>
            </a:r>
            <a:endParaRPr lang="cs-CZ" sz="1600" b="1" dirty="0" smtClean="0"/>
          </a:p>
          <a:p>
            <a:pPr marL="514350" indent="-514350"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spread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the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paste</a:t>
            </a:r>
            <a:r>
              <a:rPr lang="cs-CZ" sz="1600" b="1" dirty="0" smtClean="0"/>
              <a:t>		</a:t>
            </a:r>
          </a:p>
          <a:p>
            <a:pPr marL="514350" indent="-514350">
              <a:buAutoNum type="alphaLcParenR"/>
            </a:pP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spread</a:t>
            </a:r>
            <a:r>
              <a:rPr lang="cs-CZ" sz="1600" b="1" dirty="0" smtClean="0">
                <a:hlinkClick r:id="" action="ppaction://noaction">
                  <a:snd r:embed="rId3" name="applaus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informations</a:t>
            </a:r>
            <a:r>
              <a:rPr lang="cs-CZ" sz="1600" b="1" dirty="0" smtClean="0"/>
              <a:t>		</a:t>
            </a:r>
          </a:p>
          <a:p>
            <a:pPr marL="514350" indent="-514350"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diffuse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better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air</a:t>
            </a:r>
            <a:endParaRPr lang="cs-CZ" sz="1600" b="1" dirty="0" smtClean="0"/>
          </a:p>
          <a:p>
            <a:pPr marL="0" indent="0">
              <a:buNone/>
            </a:pPr>
            <a:endParaRPr lang="cs-CZ" sz="1600" b="1" dirty="0"/>
          </a:p>
          <a:p>
            <a:pPr marL="0" indent="0">
              <a:buNone/>
            </a:pPr>
            <a:r>
              <a:rPr lang="cs-CZ" sz="1600" b="1" dirty="0" err="1" smtClean="0"/>
              <a:t>The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printed</a:t>
            </a:r>
            <a:r>
              <a:rPr lang="cs-CZ" sz="1600" b="1" dirty="0" smtClean="0"/>
              <a:t> media </a:t>
            </a:r>
            <a:r>
              <a:rPr lang="cs-CZ" sz="1600" b="1" dirty="0" err="1" smtClean="0"/>
              <a:t>is</a:t>
            </a:r>
            <a:r>
              <a:rPr lang="cs-CZ" sz="1600" b="1" dirty="0" smtClean="0"/>
              <a:t> NOT</a:t>
            </a:r>
          </a:p>
          <a:p>
            <a:pPr>
              <a:buFont typeface="Arial" pitchFamily="34" charset="0"/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newspaper</a:t>
            </a:r>
            <a:endParaRPr lang="cs-CZ" sz="1600" b="1" dirty="0" smtClean="0"/>
          </a:p>
          <a:p>
            <a:pPr>
              <a:buAutoNum type="alphaLcParenR"/>
            </a:pP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poster</a:t>
            </a:r>
            <a:endParaRPr lang="cs-CZ" sz="1600" b="1" dirty="0" smtClean="0"/>
          </a:p>
          <a:p>
            <a:pPr>
              <a:buAutoNum type="alphaLcParenR"/>
            </a:pP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website</a:t>
            </a:r>
            <a:endParaRPr lang="cs-CZ" sz="1600" b="1" dirty="0" smtClean="0"/>
          </a:p>
          <a:p>
            <a:pPr>
              <a:buAutoNum type="alphaLcParenR"/>
            </a:pPr>
            <a:endParaRPr lang="cs-CZ" sz="1600" b="1" dirty="0"/>
          </a:p>
          <a:p>
            <a:pPr marL="0" indent="0">
              <a:buNone/>
            </a:pPr>
            <a:r>
              <a:rPr lang="cs-CZ" sz="1600" b="1" dirty="0" err="1"/>
              <a:t>The</a:t>
            </a:r>
            <a:r>
              <a:rPr lang="cs-CZ" sz="1600" b="1" dirty="0"/>
              <a:t> </a:t>
            </a:r>
            <a:r>
              <a:rPr lang="cs-CZ" sz="1600" b="1" dirty="0" err="1" smtClean="0"/>
              <a:t>mass</a:t>
            </a:r>
            <a:r>
              <a:rPr lang="cs-CZ" sz="1600" b="1" dirty="0" smtClean="0"/>
              <a:t> media </a:t>
            </a:r>
            <a:r>
              <a:rPr lang="cs-CZ" sz="1600" b="1" dirty="0" err="1" smtClean="0"/>
              <a:t>could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be</a:t>
            </a:r>
            <a:endParaRPr lang="cs-CZ" sz="1600" b="1" dirty="0" smtClean="0"/>
          </a:p>
          <a:p>
            <a:pPr>
              <a:buFont typeface="Arial" pitchFamily="34" charset="0"/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grown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on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the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field</a:t>
            </a:r>
            <a:endParaRPr lang="cs-CZ" sz="1600" b="1" dirty="0"/>
          </a:p>
          <a:p>
            <a:pPr>
              <a:buAutoNum type="alphaLcParenR"/>
            </a:pP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electronically</a:t>
            </a:r>
            <a:r>
              <a:rPr lang="cs-CZ" sz="1600" b="1" dirty="0" smtClean="0">
                <a:hlinkClick r:id="" action="ppaction://noaction">
                  <a:snd r:embed="rId3" name="applaus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diffused</a:t>
            </a:r>
            <a:endParaRPr lang="cs-CZ" sz="1600" b="1" dirty="0" smtClean="0"/>
          </a:p>
          <a:p>
            <a:pPr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cooked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with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vegetables</a:t>
            </a:r>
            <a:endParaRPr lang="cs-CZ" sz="1600" b="1" dirty="0" smtClean="0"/>
          </a:p>
          <a:p>
            <a:pPr>
              <a:buAutoNum type="alphaLcParenR"/>
            </a:pPr>
            <a:endParaRPr lang="cs-CZ" sz="1600" b="1" dirty="0"/>
          </a:p>
          <a:p>
            <a:pPr marL="0" indent="0">
              <a:buNone/>
            </a:pPr>
            <a:r>
              <a:rPr lang="cs-CZ" sz="1600" b="1" dirty="0" err="1" smtClean="0"/>
              <a:t>The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mass</a:t>
            </a:r>
            <a:r>
              <a:rPr lang="cs-CZ" sz="1600" b="1" dirty="0" smtClean="0"/>
              <a:t> media </a:t>
            </a:r>
            <a:r>
              <a:rPr lang="cs-CZ" sz="1600" b="1" dirty="0" err="1" smtClean="0"/>
              <a:t>could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be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used</a:t>
            </a:r>
            <a:endParaRPr lang="cs-CZ" sz="1600" b="1" dirty="0" smtClean="0"/>
          </a:p>
          <a:p>
            <a:pPr>
              <a:buFont typeface="Arial" pitchFamily="34" charset="0"/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two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times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endParaRPr lang="cs-CZ" sz="1600" b="1" dirty="0"/>
          </a:p>
          <a:p>
            <a:pPr>
              <a:buAutoNum type="alphaLcParenR"/>
            </a:pP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for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healing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of</a:t>
            </a:r>
            <a:r>
              <a:rPr lang="cs-CZ" sz="1600" b="1" dirty="0" smtClean="0">
                <a:hlinkClick r:id="" action="ppaction://noaction">
                  <a:snd r:embed="rId2" name="explod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2" name="explode.wav"/>
                </a:hlinkClick>
              </a:rPr>
              <a:t>wounds</a:t>
            </a:r>
            <a:endParaRPr lang="cs-CZ" sz="1600" b="1" dirty="0" smtClean="0"/>
          </a:p>
          <a:p>
            <a:pPr>
              <a:buAutoNum type="alphaLcParenR"/>
            </a:pP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outdoors</a:t>
            </a:r>
            <a:r>
              <a:rPr lang="cs-CZ" sz="1600" b="1" dirty="0" smtClean="0">
                <a:hlinkClick r:id="" action="ppaction://noaction">
                  <a:snd r:embed="rId3" name="applaus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or</a:t>
            </a:r>
            <a:r>
              <a:rPr lang="cs-CZ" sz="1600" b="1" dirty="0" smtClean="0">
                <a:hlinkClick r:id="" action="ppaction://noaction">
                  <a:snd r:embed="rId3" name="applause.wav"/>
                </a:hlinkClick>
              </a:rPr>
              <a:t> </a:t>
            </a:r>
            <a:r>
              <a:rPr lang="cs-CZ" sz="1600" b="1" dirty="0" err="1" smtClean="0">
                <a:hlinkClick r:id="" action="ppaction://noaction">
                  <a:snd r:embed="rId3" name="applause.wav"/>
                </a:hlinkClick>
              </a:rPr>
              <a:t>indoors</a:t>
            </a:r>
            <a:endParaRPr lang="cs-CZ" sz="1600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300570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Zdroje: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130</Words>
  <Application>Microsoft Office PowerPoint</Application>
  <PresentationFormat>Předvádění na obrazovce (4:3)</PresentationFormat>
  <Paragraphs>74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Mass Media</vt:lpstr>
      <vt:lpstr>ELECTRONIC MEDIA</vt:lpstr>
      <vt:lpstr>PRINTED MEDIA</vt:lpstr>
      <vt:lpstr>Snímek 5</vt:lpstr>
      <vt:lpstr>Questions</vt:lpstr>
      <vt:lpstr>Zdroje:</vt:lpstr>
    </vt:vector>
  </TitlesOfParts>
  <Company>SŠGaS Most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Luda</cp:lastModifiedBy>
  <cp:revision>31</cp:revision>
  <dcterms:created xsi:type="dcterms:W3CDTF">2012-10-29T06:53:22Z</dcterms:created>
  <dcterms:modified xsi:type="dcterms:W3CDTF">2013-12-01T13:29:54Z</dcterms:modified>
</cp:coreProperties>
</file>