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2"/>
  </p:notesMasterIdLst>
  <p:sldIdLst>
    <p:sldId id="258" r:id="rId2"/>
    <p:sldId id="256" r:id="rId3"/>
    <p:sldId id="257" r:id="rId4"/>
    <p:sldId id="259" r:id="rId5"/>
    <p:sldId id="260" r:id="rId6"/>
    <p:sldId id="262" r:id="rId7"/>
    <p:sldId id="265" r:id="rId8"/>
    <p:sldId id="263" r:id="rId9"/>
    <p:sldId id="264" r:id="rId10"/>
    <p:sldId id="26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0F210-3604-4265-BE25-01FCDAB4AB19}" type="datetimeFigureOut">
              <a:rPr lang="cs-CZ" smtClean="0"/>
              <a:pPr/>
              <a:t>26.12.2013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F6FD4A-15A2-4555-9723-031BC915E93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6FD4A-15A2-4555-9723-031BC915E93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BF1F-E26A-4712-937B-47109722D12E}" type="datetimeFigureOut">
              <a:rPr lang="cs-CZ" smtClean="0"/>
              <a:pPr/>
              <a:t>26.12.2013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A52E523-F9BF-45FD-8E98-9C277D6DFC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newsflash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BF1F-E26A-4712-937B-47109722D12E}" type="datetimeFigureOut">
              <a:rPr lang="cs-CZ" smtClean="0"/>
              <a:pPr/>
              <a:t>26.12.2013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2E523-F9BF-45FD-8E98-9C277D6DFC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BF1F-E26A-4712-937B-47109722D12E}" type="datetimeFigureOut">
              <a:rPr lang="cs-CZ" smtClean="0"/>
              <a:pPr/>
              <a:t>26.12.2013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A52E523-F9BF-45FD-8E98-9C277D6DFC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newsflash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BF1F-E26A-4712-937B-47109722D12E}" type="datetimeFigureOut">
              <a:rPr lang="cs-CZ" smtClean="0"/>
              <a:pPr/>
              <a:t>26.12.2013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2E523-F9BF-45FD-8E98-9C277D6DFC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BF1F-E26A-4712-937B-47109722D12E}" type="datetimeFigureOut">
              <a:rPr lang="cs-CZ" smtClean="0"/>
              <a:pPr/>
              <a:t>26.12.2013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2E523-F9BF-45FD-8E98-9C277D6DFC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BF1F-E26A-4712-937B-47109722D12E}" type="datetimeFigureOut">
              <a:rPr lang="cs-CZ" smtClean="0"/>
              <a:pPr/>
              <a:t>26.12.2013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2E523-F9BF-45FD-8E98-9C277D6DFC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BF1F-E26A-4712-937B-47109722D12E}" type="datetimeFigureOut">
              <a:rPr lang="cs-CZ" smtClean="0"/>
              <a:pPr/>
              <a:t>26.12.2013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2E523-F9BF-45FD-8E98-9C277D6DFC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BF1F-E26A-4712-937B-47109722D12E}" type="datetimeFigureOut">
              <a:rPr lang="cs-CZ" smtClean="0"/>
              <a:pPr/>
              <a:t>26.12.2013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2E523-F9BF-45FD-8E98-9C277D6DFC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BF1F-E26A-4712-937B-47109722D12E}" type="datetimeFigureOut">
              <a:rPr lang="cs-CZ" smtClean="0"/>
              <a:pPr/>
              <a:t>26.12.2013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A52E523-F9BF-45FD-8E98-9C277D6DFC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BF1F-E26A-4712-937B-47109722D12E}" type="datetimeFigureOut">
              <a:rPr lang="cs-CZ" smtClean="0"/>
              <a:pPr/>
              <a:t>26.12.2013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2E523-F9BF-45FD-8E98-9C277D6DFC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BF1F-E26A-4712-937B-47109722D12E}" type="datetimeFigureOut">
              <a:rPr lang="cs-CZ" smtClean="0"/>
              <a:pPr/>
              <a:t>26.12.2013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2E523-F9BF-45FD-8E98-9C277D6DFC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12CBF1F-E26A-4712-937B-47109722D12E}" type="datetimeFigureOut">
              <a:rPr lang="cs-CZ" smtClean="0"/>
              <a:pPr/>
              <a:t>26.12.2013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AA52E523-F9BF-45FD-8E98-9C277D6DFCB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slow">
    <p:newsflash/>
    <p:sndAc>
      <p:stSnd>
        <p:snd r:embed="rId13" name="chimes.wav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755650" y="0"/>
            <a:ext cx="7489825" cy="10668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endParaRPr lang="cs-CZ" sz="3200" b="1" dirty="0">
              <a:solidFill>
                <a:schemeClr val="bg1">
                  <a:lumMod val="20000"/>
                  <a:lumOff val="80000"/>
                </a:schemeClr>
              </a:solidFill>
              <a:latin typeface="Tahoma" charset="0"/>
            </a:endParaRPr>
          </a:p>
          <a:p>
            <a:pPr>
              <a:defRPr/>
            </a:pPr>
            <a:r>
              <a:rPr lang="cs-CZ" sz="3200" b="1" dirty="0">
                <a:solidFill>
                  <a:schemeClr val="bg1">
                    <a:lumMod val="20000"/>
                    <a:lumOff val="80000"/>
                  </a:schemeClr>
                </a:solidFill>
                <a:latin typeface="Tahoma" charset="0"/>
              </a:rPr>
              <a:t> </a:t>
            </a:r>
            <a:r>
              <a:rPr lang="cs-CZ" sz="3200" b="1" dirty="0">
                <a:solidFill>
                  <a:schemeClr val="tx2"/>
                </a:solidFill>
                <a:latin typeface="Tahoma" charset="0"/>
              </a:rPr>
              <a:t>DIGITÁLNÍ UČEBNÍ MATERIÁL</a:t>
            </a:r>
          </a:p>
        </p:txBody>
      </p:sp>
      <p:graphicFrame>
        <p:nvGraphicFramePr>
          <p:cNvPr id="10279" name="Group 39"/>
          <p:cNvGraphicFramePr>
            <a:graphicFrameLocks noGrp="1"/>
          </p:cNvGraphicFramePr>
          <p:nvPr/>
        </p:nvGraphicFramePr>
        <p:xfrm>
          <a:off x="611188" y="1463675"/>
          <a:ext cx="7489825" cy="4153240"/>
        </p:xfrm>
        <a:graphic>
          <a:graphicData uri="http://schemas.openxmlformats.org/drawingml/2006/table">
            <a:tbl>
              <a:tblPr/>
              <a:tblGrid>
                <a:gridCol w="2024062"/>
                <a:gridCol w="5465763"/>
              </a:tblGrid>
              <a:tr h="500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CZ.1.07/1.5.00/34.0124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entury Gothic" pitchFamily="34" charset="0"/>
                        <a:cs typeface="Arial" charset="0"/>
                      </a:endParaRP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DUM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VY_3_INOVACE_ANJ54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charset="0"/>
                      </a:endParaRP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SPŠ a SOŠGS Most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Předmět 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ANJ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Tematická oblast  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Obchod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a služby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entury Gothic" pitchFamily="34" charset="0"/>
                        <a:cs typeface="Arial" charset="0"/>
                      </a:endParaRP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Téma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Cestovní kancelář - druhy  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poskytování  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služeb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Ročník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3, 4 – obchodník, prodavač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Jméno autora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Ludmila Křížová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Datum tvorby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25.5.2013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entury Gothic" pitchFamily="34" charset="0"/>
                        <a:cs typeface="Arial" charset="0"/>
                      </a:endParaRP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Anotace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Prezentace slouží k výkladu tématu Cestovní kancelář, druhy 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poskytování 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služeb, zároveň  lze tuto prezentaci využít jako materiálu pro opakování  a  prověřování  znalostí  žáků.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8" name="obrázek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3713" y="5516563"/>
            <a:ext cx="576103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9632" y="3212976"/>
            <a:ext cx="6400800" cy="1600200"/>
          </a:xfrm>
        </p:spPr>
        <p:txBody>
          <a:bodyPr>
            <a:normAutofit/>
          </a:bodyPr>
          <a:lstStyle/>
          <a:p>
            <a:r>
              <a:rPr lang="cs-CZ" sz="6000" dirty="0" err="1" smtClean="0">
                <a:latin typeface="Forte" pitchFamily="66" charset="0"/>
              </a:rPr>
              <a:t>Kinds</a:t>
            </a:r>
            <a:r>
              <a:rPr lang="cs-CZ" sz="6000" dirty="0" smtClean="0">
                <a:latin typeface="Forte" pitchFamily="66" charset="0"/>
              </a:rPr>
              <a:t> </a:t>
            </a:r>
            <a:r>
              <a:rPr lang="cs-CZ" sz="6000" dirty="0" err="1" smtClean="0">
                <a:latin typeface="Forte" pitchFamily="66" charset="0"/>
              </a:rPr>
              <a:t>of</a:t>
            </a:r>
            <a:r>
              <a:rPr lang="cs-CZ" sz="6000" dirty="0" smtClean="0">
                <a:latin typeface="Forte" pitchFamily="66" charset="0"/>
              </a:rPr>
              <a:t> </a:t>
            </a:r>
            <a:r>
              <a:rPr lang="cs-CZ" sz="6000" dirty="0" err="1" smtClean="0">
                <a:latin typeface="Forte" pitchFamily="66" charset="0"/>
              </a:rPr>
              <a:t>services</a:t>
            </a:r>
            <a:endParaRPr lang="cs-CZ" sz="6000" dirty="0">
              <a:latin typeface="Forte" pitchFamily="66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dirty="0" err="1" smtClean="0">
                <a:latin typeface="Broadway" pitchFamily="82" charset="0"/>
              </a:rPr>
              <a:t>Travel</a:t>
            </a:r>
            <a:r>
              <a:rPr lang="cs-CZ" sz="6600" dirty="0" smtClean="0">
                <a:latin typeface="Broadway" pitchFamily="82" charset="0"/>
              </a:rPr>
              <a:t>  </a:t>
            </a:r>
            <a:r>
              <a:rPr lang="cs-CZ" sz="6600" dirty="0" err="1" smtClean="0">
                <a:latin typeface="Broadway" pitchFamily="82" charset="0"/>
              </a:rPr>
              <a:t>Agency</a:t>
            </a:r>
            <a:r>
              <a:rPr lang="cs-CZ" sz="6600" dirty="0" smtClean="0">
                <a:latin typeface="Broadway" pitchFamily="82" charset="0"/>
              </a:rPr>
              <a:t> </a:t>
            </a:r>
            <a:endParaRPr lang="cs-CZ" sz="6600" dirty="0">
              <a:latin typeface="Broadway" pitchFamily="82" charset="0"/>
            </a:endParaRPr>
          </a:p>
        </p:txBody>
      </p:sp>
      <p:pic>
        <p:nvPicPr>
          <p:cNvPr id="1027" name="Picture 3" descr="C:\Users\Luda\AppData\Local\Microsoft\Windows\Temporary Internet Files\Content.IE5\TU9PD30P\MC90039799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4509120"/>
            <a:ext cx="1728192" cy="19442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-171400"/>
            <a:ext cx="9145016" cy="1512168"/>
          </a:xfrm>
        </p:spPr>
        <p:txBody>
          <a:bodyPr>
            <a:noAutofit/>
          </a:bodyPr>
          <a:lstStyle/>
          <a:p>
            <a:r>
              <a:rPr lang="cs-CZ" sz="4400" dirty="0" smtClean="0">
                <a:latin typeface="Broadway" pitchFamily="82" charset="0"/>
              </a:rPr>
              <a:t> </a:t>
            </a:r>
            <a:r>
              <a:rPr lang="cs-CZ" sz="4400" dirty="0" err="1" smtClean="0">
                <a:latin typeface="Broadway" pitchFamily="82" charset="0"/>
              </a:rPr>
              <a:t>What</a:t>
            </a:r>
            <a:r>
              <a:rPr lang="cs-CZ" sz="4400" dirty="0" smtClean="0">
                <a:latin typeface="Broadway" pitchFamily="82" charset="0"/>
              </a:rPr>
              <a:t> </a:t>
            </a:r>
            <a:r>
              <a:rPr lang="cs-CZ" sz="4400" dirty="0" err="1" smtClean="0">
                <a:latin typeface="Broadway" pitchFamily="82" charset="0"/>
              </a:rPr>
              <a:t>does</a:t>
            </a:r>
            <a:r>
              <a:rPr lang="cs-CZ" sz="4400" dirty="0" smtClean="0">
                <a:latin typeface="Broadway" pitchFamily="82" charset="0"/>
              </a:rPr>
              <a:t> </a:t>
            </a:r>
            <a:r>
              <a:rPr lang="cs-CZ" sz="4400" dirty="0" err="1" smtClean="0">
                <a:latin typeface="Broadway" pitchFamily="82" charset="0"/>
              </a:rPr>
              <a:t>travel</a:t>
            </a:r>
            <a:r>
              <a:rPr lang="cs-CZ" sz="4400" dirty="0" smtClean="0">
                <a:latin typeface="Broadway" pitchFamily="82" charset="0"/>
              </a:rPr>
              <a:t> </a:t>
            </a:r>
            <a:r>
              <a:rPr lang="cs-CZ" sz="4400" dirty="0" err="1" smtClean="0">
                <a:latin typeface="Broadway" pitchFamily="82" charset="0"/>
              </a:rPr>
              <a:t>agency</a:t>
            </a:r>
            <a:r>
              <a:rPr lang="cs-CZ" sz="4400" dirty="0" smtClean="0">
                <a:latin typeface="Broadway" pitchFamily="82" charset="0"/>
              </a:rPr>
              <a:t> do?</a:t>
            </a:r>
            <a:endParaRPr lang="cs-CZ" sz="4400" dirty="0">
              <a:latin typeface="Broadway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Travel</a:t>
            </a:r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agencies</a:t>
            </a:r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organize</a:t>
            </a:r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tours</a:t>
            </a:r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and</a:t>
            </a:r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holidays</a:t>
            </a:r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for</a:t>
            </a:r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groups</a:t>
            </a:r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of</a:t>
            </a:r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tourists</a:t>
            </a:r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and</a:t>
            </a:r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individuals</a:t>
            </a:r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inside</a:t>
            </a:r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the</a:t>
            </a:r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country </a:t>
            </a:r>
            <a:r>
              <a:rPr lang="cs-CZ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and</a:t>
            </a:r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abroad</a:t>
            </a:r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and</a:t>
            </a:r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make</a:t>
            </a:r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arrangements</a:t>
            </a:r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for</a:t>
            </a:r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their</a:t>
            </a:r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accommodation</a:t>
            </a:r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catering </a:t>
            </a:r>
            <a:r>
              <a:rPr lang="cs-CZ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and</a:t>
            </a:r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transport. </a:t>
            </a:r>
            <a:endParaRPr lang="cs-CZ" sz="36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2050" name="Picture 2" descr="C:\Users\Luda\AppData\Local\Microsoft\Windows\Temporary Internet Files\Content.IE5\6XA8QQ02\MC90022965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4365104"/>
            <a:ext cx="2448272" cy="223224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>
                <a:latin typeface="Broadway" pitchFamily="82" charset="0"/>
              </a:rPr>
              <a:t>    </a:t>
            </a:r>
            <a:r>
              <a:rPr lang="cs-CZ" sz="7200" dirty="0" err="1" smtClean="0">
                <a:latin typeface="Broadway" pitchFamily="82" charset="0"/>
              </a:rPr>
              <a:t>Services</a:t>
            </a:r>
            <a:endParaRPr lang="cs-CZ" sz="7200" dirty="0">
              <a:latin typeface="Broadway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Travel</a:t>
            </a:r>
            <a:r>
              <a:rPr lang="cs-CZ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agencies</a:t>
            </a:r>
            <a:r>
              <a:rPr lang="cs-CZ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can</a:t>
            </a:r>
            <a:r>
              <a:rPr lang="cs-CZ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offer</a:t>
            </a:r>
            <a:r>
              <a:rPr lang="cs-CZ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other</a:t>
            </a:r>
            <a:r>
              <a:rPr lang="cs-CZ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services</a:t>
            </a:r>
            <a:r>
              <a:rPr lang="cs-CZ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</a:p>
          <a:p>
            <a:r>
              <a:rPr lang="cs-CZ" sz="3200" b="1" dirty="0" err="1" smtClean="0"/>
              <a:t>book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for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their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customers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air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and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train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tickets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including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seat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reservations</a:t>
            </a:r>
            <a:endParaRPr lang="cs-CZ" sz="3200" b="1" dirty="0" smtClean="0"/>
          </a:p>
          <a:p>
            <a:r>
              <a:rPr lang="cs-CZ" sz="3200" b="1" dirty="0" err="1" smtClean="0"/>
              <a:t>arrange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for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tickets</a:t>
            </a:r>
            <a:r>
              <a:rPr lang="cs-CZ" sz="3200" b="1" dirty="0" smtClean="0"/>
              <a:t> to </a:t>
            </a:r>
            <a:r>
              <a:rPr lang="cs-CZ" sz="3200" b="1" dirty="0" err="1" smtClean="0"/>
              <a:t>theatres</a:t>
            </a:r>
            <a:r>
              <a:rPr lang="cs-CZ" sz="3200" b="1" dirty="0" smtClean="0"/>
              <a:t>,  </a:t>
            </a:r>
            <a:r>
              <a:rPr lang="cs-CZ" sz="3200" b="1" dirty="0" err="1" smtClean="0"/>
              <a:t>concerts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and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other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cultural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and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sports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events</a:t>
            </a:r>
            <a:endParaRPr lang="cs-CZ" sz="3200" b="1" dirty="0" smtClean="0"/>
          </a:p>
          <a:p>
            <a:r>
              <a:rPr lang="cs-CZ" sz="3200" b="1" dirty="0" err="1" smtClean="0"/>
              <a:t>provide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the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services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of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experienced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guides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and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interpreters</a:t>
            </a:r>
            <a:r>
              <a:rPr lang="cs-CZ" sz="3200" b="1" dirty="0" smtClean="0"/>
              <a:t>, car-</a:t>
            </a:r>
            <a:r>
              <a:rPr lang="cs-CZ" sz="3200" b="1" dirty="0" err="1" smtClean="0"/>
              <a:t>rental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services</a:t>
            </a:r>
            <a:endParaRPr lang="cs-CZ" sz="3200" b="1" dirty="0" smtClean="0"/>
          </a:p>
          <a:p>
            <a:r>
              <a:rPr lang="cs-CZ" sz="3200" b="1" dirty="0" err="1" smtClean="0"/>
              <a:t>large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agencies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organize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international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congresses</a:t>
            </a:r>
            <a:r>
              <a:rPr lang="cs-CZ" b="1" dirty="0" smtClean="0"/>
              <a:t>.</a:t>
            </a:r>
            <a:endParaRPr lang="cs-CZ" b="1" dirty="0"/>
          </a:p>
        </p:txBody>
      </p:sp>
      <p:pic>
        <p:nvPicPr>
          <p:cNvPr id="4098" name="Picture 2" descr="C:\Users\Luda\AppData\Local\Microsoft\Windows\Temporary Internet Files\Content.IE5\TU9PD30P\MM9002837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5229200"/>
            <a:ext cx="1839838" cy="122413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>
                <a:latin typeface="Broadway" pitchFamily="82" charset="0"/>
              </a:rPr>
              <a:t>      ČEDOK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600" b="1" dirty="0" err="1" smtClean="0"/>
              <a:t>The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biggest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travel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agency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of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the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Czech</a:t>
            </a:r>
            <a:r>
              <a:rPr lang="cs-CZ" sz="3600" b="1" dirty="0" smtClean="0"/>
              <a:t> Republik </a:t>
            </a:r>
            <a:r>
              <a:rPr lang="cs-CZ" sz="3600" b="1" dirty="0" err="1" smtClean="0"/>
              <a:t>offers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the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following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services</a:t>
            </a:r>
            <a:r>
              <a:rPr lang="cs-CZ" sz="3600" b="1" dirty="0" smtClean="0"/>
              <a:t>:</a:t>
            </a:r>
          </a:p>
          <a:p>
            <a:r>
              <a:rPr lang="cs-CZ" sz="3600" b="1" dirty="0" err="1" smtClean="0"/>
              <a:t>transportation</a:t>
            </a:r>
            <a:endParaRPr lang="cs-CZ" sz="3600" b="1" dirty="0" smtClean="0"/>
          </a:p>
          <a:p>
            <a:r>
              <a:rPr lang="cs-CZ" sz="3600" b="1" dirty="0" err="1" smtClean="0"/>
              <a:t>accommodation</a:t>
            </a:r>
            <a:endParaRPr lang="cs-CZ" sz="3600" b="1" dirty="0" smtClean="0"/>
          </a:p>
          <a:p>
            <a:r>
              <a:rPr lang="cs-CZ" sz="3600" b="1" dirty="0" err="1" smtClean="0"/>
              <a:t>boarding</a:t>
            </a:r>
            <a:endParaRPr lang="cs-CZ" sz="3600" b="1" dirty="0" smtClean="0"/>
          </a:p>
          <a:p>
            <a:r>
              <a:rPr lang="cs-CZ" sz="3600" b="1" dirty="0" err="1" smtClean="0"/>
              <a:t>sightseeing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tours</a:t>
            </a:r>
            <a:endParaRPr lang="cs-CZ" sz="3600" b="1" dirty="0" smtClean="0"/>
          </a:p>
          <a:p>
            <a:r>
              <a:rPr lang="cs-CZ" sz="3600" b="1" dirty="0" err="1" smtClean="0"/>
              <a:t>guide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service</a:t>
            </a:r>
            <a:endParaRPr lang="cs-CZ" sz="3600" b="1" dirty="0" smtClean="0"/>
          </a:p>
          <a:p>
            <a:endParaRPr lang="cs-CZ" dirty="0"/>
          </a:p>
        </p:txBody>
      </p:sp>
      <p:pic>
        <p:nvPicPr>
          <p:cNvPr id="3074" name="Picture 2" descr="C:\Users\Luda\AppData\Local\Microsoft\Windows\Temporary Internet Files\Content.IE5\DZYPT9EV\MC90038346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852936"/>
            <a:ext cx="2376264" cy="316835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>
                <a:latin typeface="Broadway" pitchFamily="82" charset="0"/>
              </a:rPr>
              <a:t>       ČEDOK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600" b="1" dirty="0" err="1" smtClean="0"/>
              <a:t>Visits</a:t>
            </a:r>
            <a:r>
              <a:rPr lang="cs-CZ" sz="3600" b="1" dirty="0" smtClean="0"/>
              <a:t> to </a:t>
            </a:r>
            <a:r>
              <a:rPr lang="cs-CZ" sz="3600" b="1" dirty="0" err="1" smtClean="0"/>
              <a:t>historic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monuments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and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art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galleries</a:t>
            </a:r>
            <a:endParaRPr lang="cs-CZ" sz="3600" b="1" dirty="0" smtClean="0"/>
          </a:p>
          <a:p>
            <a:r>
              <a:rPr lang="cs-CZ" sz="3600" b="1" dirty="0" err="1" smtClean="0"/>
              <a:t>Excursions</a:t>
            </a:r>
            <a:r>
              <a:rPr lang="cs-CZ" sz="3600" b="1" dirty="0" smtClean="0"/>
              <a:t> to </a:t>
            </a:r>
            <a:r>
              <a:rPr lang="cs-CZ" sz="3600" b="1" dirty="0" err="1" smtClean="0"/>
              <a:t>the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countryside</a:t>
            </a:r>
            <a:endParaRPr lang="cs-CZ" sz="3600" b="1" dirty="0" smtClean="0"/>
          </a:p>
          <a:p>
            <a:r>
              <a:rPr lang="cs-CZ" sz="3600" b="1" dirty="0" smtClean="0"/>
              <a:t>Rent-a-car </a:t>
            </a:r>
            <a:r>
              <a:rPr lang="cs-CZ" sz="3600" b="1" dirty="0" err="1" smtClean="0"/>
              <a:t>service</a:t>
            </a:r>
            <a:endParaRPr lang="cs-CZ" sz="3600" b="1" dirty="0" smtClean="0"/>
          </a:p>
          <a:p>
            <a:r>
              <a:rPr lang="cs-CZ" sz="3600" b="1" dirty="0" err="1" smtClean="0"/>
              <a:t>Special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interest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guided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tours</a:t>
            </a:r>
            <a:endParaRPr lang="cs-CZ" sz="3600" b="1" dirty="0" smtClean="0"/>
          </a:p>
          <a:p>
            <a:r>
              <a:rPr lang="cs-CZ" sz="3600" b="1" dirty="0" err="1" smtClean="0"/>
              <a:t>Tickets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for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cultural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performances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and</a:t>
            </a:r>
            <a:r>
              <a:rPr lang="cs-CZ" sz="3600" b="1" dirty="0" smtClean="0"/>
              <a:t> sport </a:t>
            </a:r>
            <a:r>
              <a:rPr lang="cs-CZ" sz="3600" b="1" dirty="0" err="1" smtClean="0"/>
              <a:t>events</a:t>
            </a:r>
            <a:endParaRPr lang="cs-CZ" sz="3600" b="1" dirty="0" smtClean="0"/>
          </a:p>
          <a:p>
            <a:r>
              <a:rPr lang="cs-CZ" sz="3600" b="1" dirty="0" err="1" smtClean="0"/>
              <a:t>Currency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exchange</a:t>
            </a:r>
            <a:endParaRPr lang="cs-CZ" sz="3600" b="1" dirty="0" smtClean="0"/>
          </a:p>
          <a:p>
            <a:endParaRPr lang="cs-CZ" dirty="0"/>
          </a:p>
        </p:txBody>
      </p:sp>
      <p:pic>
        <p:nvPicPr>
          <p:cNvPr id="1027" name="Picture 3" descr="C:\Users\Luda\AppData\Local\Microsoft\Windows\Temporary Internet Files\Content.IE5\FD0WLOWO\MC90015767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4797152"/>
            <a:ext cx="2664296" cy="15240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Broadway" pitchFamily="82" charset="0"/>
              </a:rPr>
              <a:t>   </a:t>
            </a:r>
            <a:r>
              <a:rPr lang="cs-CZ" b="1" dirty="0" err="1" smtClean="0">
                <a:latin typeface="Broadway" pitchFamily="82" charset="0"/>
              </a:rPr>
              <a:t>Answer</a:t>
            </a:r>
            <a:r>
              <a:rPr lang="cs-CZ" b="1" dirty="0" smtClean="0">
                <a:latin typeface="Broadway" pitchFamily="82" charset="0"/>
              </a:rPr>
              <a:t>  </a:t>
            </a:r>
            <a:r>
              <a:rPr lang="cs-CZ" b="1" dirty="0" err="1" smtClean="0">
                <a:latin typeface="Broadway" pitchFamily="82" charset="0"/>
              </a:rPr>
              <a:t>the</a:t>
            </a:r>
            <a:r>
              <a:rPr lang="cs-CZ" b="1" dirty="0" smtClean="0">
                <a:latin typeface="Broadway" pitchFamily="82" charset="0"/>
              </a:rPr>
              <a:t>  </a:t>
            </a:r>
            <a:r>
              <a:rPr lang="cs-CZ" b="1" dirty="0" err="1" smtClean="0">
                <a:latin typeface="Broadway" pitchFamily="82" charset="0"/>
              </a:rPr>
              <a:t>questions</a:t>
            </a:r>
            <a:r>
              <a:rPr lang="cs-CZ" b="1" dirty="0" smtClean="0">
                <a:latin typeface="Broadway" pitchFamily="82" charset="0"/>
              </a:rPr>
              <a:t>:</a:t>
            </a:r>
            <a:endParaRPr lang="cs-CZ" b="1" dirty="0">
              <a:latin typeface="Broadway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755576" y="1844824"/>
            <a:ext cx="7772400" cy="4246984"/>
          </a:xfrm>
        </p:spPr>
        <p:txBody>
          <a:bodyPr/>
          <a:lstStyle/>
          <a:p>
            <a:r>
              <a:rPr lang="cs-CZ" sz="2800" b="1" dirty="0" err="1" smtClean="0"/>
              <a:t>What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main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services</a:t>
            </a:r>
            <a:r>
              <a:rPr lang="cs-CZ" sz="2800" b="1" dirty="0" smtClean="0"/>
              <a:t> do </a:t>
            </a:r>
            <a:r>
              <a:rPr lang="cs-CZ" sz="2800" b="1" dirty="0" err="1" smtClean="0"/>
              <a:t>travel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agencies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offer</a:t>
            </a:r>
            <a:r>
              <a:rPr lang="cs-CZ" sz="2800" b="1" dirty="0" smtClean="0"/>
              <a:t> to </a:t>
            </a:r>
            <a:r>
              <a:rPr lang="cs-CZ" sz="2800" b="1" dirty="0" err="1" smtClean="0"/>
              <a:t>their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customers</a:t>
            </a:r>
            <a:r>
              <a:rPr lang="cs-CZ" sz="2800" b="1" dirty="0" smtClean="0"/>
              <a:t>?</a:t>
            </a:r>
          </a:p>
          <a:p>
            <a:r>
              <a:rPr lang="cs-CZ" sz="2800" b="1" dirty="0" err="1" smtClean="0"/>
              <a:t>What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other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services</a:t>
            </a:r>
            <a:r>
              <a:rPr lang="cs-CZ" sz="2800" b="1" dirty="0" smtClean="0"/>
              <a:t> do </a:t>
            </a:r>
            <a:r>
              <a:rPr lang="cs-CZ" sz="2800" b="1" dirty="0" err="1" smtClean="0"/>
              <a:t>they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offer</a:t>
            </a:r>
            <a:r>
              <a:rPr lang="cs-CZ" sz="2800" b="1" dirty="0" smtClean="0"/>
              <a:t>?</a:t>
            </a:r>
          </a:p>
          <a:p>
            <a:r>
              <a:rPr lang="cs-CZ" sz="2800" b="1" dirty="0" err="1" smtClean="0"/>
              <a:t>What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does</a:t>
            </a:r>
            <a:r>
              <a:rPr lang="cs-CZ" sz="2800" b="1" dirty="0" smtClean="0"/>
              <a:t> a </a:t>
            </a:r>
            <a:r>
              <a:rPr lang="cs-CZ" sz="2800" b="1" dirty="0" err="1" smtClean="0"/>
              <a:t>travel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agency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organize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for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visitors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from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Britain</a:t>
            </a:r>
            <a:r>
              <a:rPr lang="cs-CZ" sz="2800" b="1" dirty="0" smtClean="0"/>
              <a:t>? </a:t>
            </a:r>
            <a:r>
              <a:rPr lang="cs-CZ" sz="2800" b="1" dirty="0" err="1" smtClean="0"/>
              <a:t>Where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will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they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be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staying</a:t>
            </a:r>
            <a:r>
              <a:rPr lang="cs-CZ" sz="2800" b="1" dirty="0" smtClean="0"/>
              <a:t>?</a:t>
            </a:r>
          </a:p>
          <a:p>
            <a:r>
              <a:rPr lang="cs-CZ" sz="2800" b="1" dirty="0" err="1" smtClean="0"/>
              <a:t>What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services</a:t>
            </a:r>
            <a:r>
              <a:rPr lang="cs-CZ" sz="2800" b="1" dirty="0" smtClean="0"/>
              <a:t> are </a:t>
            </a:r>
            <a:r>
              <a:rPr lang="cs-CZ" sz="2800" b="1" dirty="0" err="1" smtClean="0"/>
              <a:t>offered</a:t>
            </a:r>
            <a:r>
              <a:rPr lang="cs-CZ" sz="2800" b="1" dirty="0" smtClean="0"/>
              <a:t> by Čedok?</a:t>
            </a:r>
          </a:p>
          <a:p>
            <a:r>
              <a:rPr lang="cs-CZ" sz="2800" b="1" dirty="0" err="1" smtClean="0"/>
              <a:t>Give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names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of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some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other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travel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agencies</a:t>
            </a:r>
            <a:r>
              <a:rPr lang="cs-CZ" sz="2800" b="1" dirty="0" smtClean="0"/>
              <a:t> in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Czech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Republic</a:t>
            </a:r>
            <a:r>
              <a:rPr lang="cs-CZ" sz="2800" b="1" dirty="0" smtClean="0"/>
              <a:t>?</a:t>
            </a:r>
          </a:p>
          <a:p>
            <a:endParaRPr lang="cs-CZ" b="1" dirty="0"/>
          </a:p>
        </p:txBody>
      </p:sp>
      <p:pic>
        <p:nvPicPr>
          <p:cNvPr id="1026" name="Picture 2" descr="C:\Users\Luda\AppData\Local\Microsoft\Windows\Temporary Internet Files\Content.IE5\UEBPJEGM\MM90033639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5373216"/>
            <a:ext cx="1113656" cy="86409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570186"/>
          </a:xfrm>
        </p:spPr>
        <p:txBody>
          <a:bodyPr>
            <a:normAutofit fontScale="90000"/>
          </a:bodyPr>
          <a:lstStyle/>
          <a:p>
            <a:r>
              <a:rPr lang="cs-CZ" sz="6700" b="1" dirty="0" smtClean="0"/>
              <a:t>       </a:t>
            </a:r>
            <a:r>
              <a:rPr lang="cs-CZ" sz="6700" b="1" dirty="0" err="1" smtClean="0">
                <a:latin typeface="Broadway" pitchFamily="82" charset="0"/>
              </a:rPr>
              <a:t>Speaking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800" b="1" dirty="0" err="1" smtClean="0"/>
              <a:t>Work</a:t>
            </a:r>
            <a:r>
              <a:rPr lang="cs-CZ" sz="2800" b="1" dirty="0" smtClean="0"/>
              <a:t> in </a:t>
            </a:r>
            <a:r>
              <a:rPr lang="cs-CZ" sz="2800" b="1" dirty="0" err="1" smtClean="0"/>
              <a:t>pairs</a:t>
            </a:r>
            <a:r>
              <a:rPr lang="cs-CZ" sz="2800" b="1" dirty="0" smtClean="0"/>
              <a:t>: </a:t>
            </a:r>
          </a:p>
          <a:p>
            <a:endParaRPr lang="cs-CZ" sz="2800" dirty="0" smtClean="0"/>
          </a:p>
          <a:p>
            <a:pPr lvl="0"/>
            <a:r>
              <a:rPr lang="cs-CZ" sz="2800" b="1" dirty="0" err="1" smtClean="0"/>
              <a:t>Make</a:t>
            </a:r>
            <a:r>
              <a:rPr lang="cs-CZ" sz="2800" b="1" dirty="0" smtClean="0"/>
              <a:t>  a list </a:t>
            </a:r>
            <a:r>
              <a:rPr lang="cs-CZ" sz="2800" b="1" dirty="0" err="1" smtClean="0"/>
              <a:t>of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some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popular</a:t>
            </a:r>
            <a:r>
              <a:rPr lang="cs-CZ" sz="2800" b="1" dirty="0" smtClean="0"/>
              <a:t>  </a:t>
            </a:r>
            <a:r>
              <a:rPr lang="cs-CZ" sz="2800" b="1" dirty="0" err="1" smtClean="0"/>
              <a:t>tourist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destinations</a:t>
            </a:r>
            <a:r>
              <a:rPr lang="cs-CZ" sz="2800" b="1" dirty="0" smtClean="0"/>
              <a:t> in </a:t>
            </a:r>
            <a:r>
              <a:rPr lang="cs-CZ" sz="2800" b="1" dirty="0" err="1" smtClean="0"/>
              <a:t>your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own</a:t>
            </a:r>
            <a:r>
              <a:rPr lang="cs-CZ" sz="2800" b="1" dirty="0" smtClean="0"/>
              <a:t> country </a:t>
            </a:r>
            <a:r>
              <a:rPr lang="cs-CZ" sz="2800" b="1" dirty="0" err="1" smtClean="0"/>
              <a:t>or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from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around</a:t>
            </a:r>
            <a:r>
              <a:rPr lang="cs-CZ" sz="2800" b="1" dirty="0" smtClean="0"/>
              <a:t> 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world</a:t>
            </a:r>
            <a:r>
              <a:rPr lang="cs-CZ" sz="2800" b="1" dirty="0" smtClean="0"/>
              <a:t>.</a:t>
            </a:r>
          </a:p>
          <a:p>
            <a:pPr lvl="0"/>
            <a:r>
              <a:rPr lang="cs-CZ" sz="2800" b="1" dirty="0" err="1" smtClean="0"/>
              <a:t>Describe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places</a:t>
            </a:r>
            <a:r>
              <a:rPr lang="cs-CZ" sz="2800" b="1" dirty="0" smtClean="0"/>
              <a:t> on </a:t>
            </a:r>
            <a:r>
              <a:rPr lang="cs-CZ" sz="2800" b="1" dirty="0" err="1" smtClean="0"/>
              <a:t>your</a:t>
            </a:r>
            <a:r>
              <a:rPr lang="cs-CZ" sz="2800" b="1" dirty="0" smtClean="0"/>
              <a:t> list to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class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but</a:t>
            </a:r>
            <a:r>
              <a:rPr lang="cs-CZ" sz="2800" b="1" dirty="0" smtClean="0"/>
              <a:t> don´t </a:t>
            </a:r>
            <a:r>
              <a:rPr lang="cs-CZ" sz="2800" b="1" dirty="0" err="1" smtClean="0"/>
              <a:t>say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their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names</a:t>
            </a:r>
            <a:r>
              <a:rPr lang="cs-CZ" sz="2800" b="1" dirty="0" smtClean="0"/>
              <a:t>.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other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students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have</a:t>
            </a:r>
            <a:r>
              <a:rPr lang="cs-CZ" sz="2800" b="1" dirty="0" smtClean="0"/>
              <a:t> to </a:t>
            </a:r>
            <a:r>
              <a:rPr lang="cs-CZ" sz="2800" b="1" dirty="0" err="1" smtClean="0"/>
              <a:t>guess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places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and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say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whether</a:t>
            </a:r>
            <a:r>
              <a:rPr lang="cs-CZ" sz="2800" b="1" dirty="0" smtClean="0"/>
              <a:t>  </a:t>
            </a:r>
            <a:r>
              <a:rPr lang="cs-CZ" sz="2800" b="1" dirty="0" err="1" smtClean="0"/>
              <a:t>they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would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like</a:t>
            </a:r>
            <a:r>
              <a:rPr lang="cs-CZ" sz="2800" b="1" dirty="0" smtClean="0"/>
              <a:t> to go </a:t>
            </a:r>
            <a:r>
              <a:rPr lang="cs-CZ" sz="2800" b="1" dirty="0" err="1" smtClean="0"/>
              <a:t>there</a:t>
            </a:r>
            <a:r>
              <a:rPr lang="cs-CZ" sz="2800" b="1" dirty="0" smtClean="0"/>
              <a:t>.</a:t>
            </a:r>
          </a:p>
          <a:p>
            <a:endParaRPr lang="cs-CZ" dirty="0"/>
          </a:p>
        </p:txBody>
      </p:sp>
      <p:pic>
        <p:nvPicPr>
          <p:cNvPr id="1026" name="Picture 2" descr="C:\Users\Luda\AppData\Local\Microsoft\Windows\Temporary Internet Files\Content.IE5\PDIKUVQK\MC90030429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412776"/>
            <a:ext cx="1811426" cy="8604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latin typeface="Broadway" pitchFamily="82" charset="0"/>
              </a:rPr>
              <a:t>         </a:t>
            </a:r>
            <a:r>
              <a:rPr lang="cs-CZ" sz="6000" dirty="0" err="1" smtClean="0">
                <a:latin typeface="Broadway" pitchFamily="82" charset="0"/>
              </a:rPr>
              <a:t>Writing</a:t>
            </a:r>
            <a:endParaRPr lang="cs-CZ" sz="6000" dirty="0">
              <a:latin typeface="Broadway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772816"/>
            <a:ext cx="7772400" cy="4246984"/>
          </a:xfrm>
        </p:spPr>
        <p:txBody>
          <a:bodyPr>
            <a:normAutofit/>
          </a:bodyPr>
          <a:lstStyle/>
          <a:p>
            <a:r>
              <a:rPr lang="cs-CZ" sz="2800" b="1" dirty="0" err="1" smtClean="0"/>
              <a:t>Work</a:t>
            </a:r>
            <a:r>
              <a:rPr lang="cs-CZ" sz="2800" b="1" dirty="0" smtClean="0"/>
              <a:t> in </a:t>
            </a:r>
            <a:r>
              <a:rPr lang="cs-CZ" sz="2800" b="1" dirty="0" err="1" smtClean="0"/>
              <a:t>pairs</a:t>
            </a:r>
            <a:r>
              <a:rPr lang="cs-CZ" sz="2800" b="1" dirty="0" smtClean="0"/>
              <a:t>. </a:t>
            </a:r>
            <a:r>
              <a:rPr lang="cs-CZ" sz="2800" b="1" dirty="0" err="1" smtClean="0"/>
              <a:t>Write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an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itinerary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for</a:t>
            </a:r>
            <a:r>
              <a:rPr lang="cs-CZ" sz="2800" b="1" dirty="0" smtClean="0"/>
              <a:t> a visit to a </a:t>
            </a:r>
            <a:r>
              <a:rPr lang="cs-CZ" sz="2800" b="1" dirty="0" err="1" smtClean="0"/>
              <a:t>place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or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places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you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know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well</a:t>
            </a:r>
            <a:r>
              <a:rPr lang="cs-CZ" sz="2800" b="1" dirty="0" smtClean="0"/>
              <a:t>. </a:t>
            </a:r>
            <a:r>
              <a:rPr lang="cs-CZ" sz="2800" b="1" dirty="0" err="1" smtClean="0"/>
              <a:t>Then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explane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your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itinerary</a:t>
            </a:r>
            <a:r>
              <a:rPr lang="cs-CZ" sz="2800" b="1" dirty="0" smtClean="0"/>
              <a:t> to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class</a:t>
            </a:r>
            <a:r>
              <a:rPr lang="cs-CZ" sz="2800" b="1" dirty="0" smtClean="0"/>
              <a:t>.</a:t>
            </a:r>
          </a:p>
          <a:p>
            <a:endParaRPr lang="cs-CZ" sz="2800" b="1" dirty="0" smtClean="0"/>
          </a:p>
          <a:p>
            <a:r>
              <a:rPr lang="cs-CZ" sz="2800" b="1" dirty="0" err="1" smtClean="0"/>
              <a:t>Write</a:t>
            </a:r>
            <a:r>
              <a:rPr lang="cs-CZ" sz="2800" b="1" dirty="0" smtClean="0"/>
              <a:t> a </a:t>
            </a:r>
            <a:r>
              <a:rPr lang="cs-CZ" sz="2800" b="1" dirty="0" err="1" smtClean="0"/>
              <a:t>postcard</a:t>
            </a:r>
            <a:r>
              <a:rPr lang="cs-CZ" sz="2800" b="1" dirty="0" smtClean="0"/>
              <a:t> to a </a:t>
            </a:r>
            <a:r>
              <a:rPr lang="cs-CZ" sz="2800" b="1" dirty="0" err="1" smtClean="0"/>
              <a:t>friend</a:t>
            </a:r>
            <a:r>
              <a:rPr lang="cs-CZ" sz="2800" b="1" dirty="0" smtClean="0"/>
              <a:t>, </a:t>
            </a:r>
            <a:r>
              <a:rPr lang="cs-CZ" sz="2800" b="1" dirty="0" err="1" smtClean="0"/>
              <a:t>describing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place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you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staying</a:t>
            </a:r>
            <a:r>
              <a:rPr lang="cs-CZ" sz="2800" b="1" dirty="0" smtClean="0"/>
              <a:t> in </a:t>
            </a:r>
            <a:r>
              <a:rPr lang="cs-CZ" sz="2800" b="1" dirty="0" err="1" smtClean="0"/>
              <a:t>and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activities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you</a:t>
            </a:r>
            <a:r>
              <a:rPr lang="cs-CZ" sz="2800" b="1" dirty="0" smtClean="0"/>
              <a:t> do </a:t>
            </a:r>
            <a:r>
              <a:rPr lang="cs-CZ" sz="2800" b="1" dirty="0" err="1" smtClean="0"/>
              <a:t>each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day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pic>
        <p:nvPicPr>
          <p:cNvPr id="2050" name="Picture 2" descr="C:\Users\Luda\AppData\Local\Microsoft\Windows\Temporary Internet Files\Content.IE5\LO048GWY\MC90041346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404664"/>
            <a:ext cx="1656184" cy="127378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498178"/>
          </a:xfrm>
        </p:spPr>
        <p:txBody>
          <a:bodyPr>
            <a:noAutofit/>
          </a:bodyPr>
          <a:lstStyle/>
          <a:p>
            <a:r>
              <a:rPr lang="cs-CZ" sz="7200" dirty="0" smtClean="0">
                <a:latin typeface="Broadway" pitchFamily="82" charset="0"/>
              </a:rPr>
              <a:t>       </a:t>
            </a:r>
            <a:r>
              <a:rPr lang="cs-CZ" sz="6600" dirty="0" smtClean="0">
                <a:latin typeface="Broadway" pitchFamily="82" charset="0"/>
              </a:rPr>
              <a:t>Zdroje:</a:t>
            </a:r>
            <a:endParaRPr lang="cs-CZ" sz="6600" dirty="0">
              <a:latin typeface="Broadway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844824"/>
            <a:ext cx="7772400" cy="4174976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cs-CZ" b="1" dirty="0" err="1" smtClean="0"/>
              <a:t>Pytelka</a:t>
            </a:r>
            <a:r>
              <a:rPr lang="cs-CZ" b="1" dirty="0" smtClean="0"/>
              <a:t>, Josef. Angličtina pro provoz hotelů a společného stravování. Praha: pedagogické nakladatelství, akciová společnost,SPN,1995, ISBN 80 – 85937-18-2, 120s.</a:t>
            </a:r>
          </a:p>
          <a:p>
            <a:r>
              <a:rPr lang="cs-CZ" b="1" dirty="0" err="1" smtClean="0"/>
              <a:t>Wood</a:t>
            </a:r>
            <a:r>
              <a:rPr lang="cs-CZ" b="1" dirty="0" smtClean="0"/>
              <a:t>, </a:t>
            </a:r>
            <a:r>
              <a:rPr lang="cs-CZ" b="1" dirty="0" err="1" smtClean="0"/>
              <a:t>Neil</a:t>
            </a:r>
            <a:r>
              <a:rPr lang="cs-CZ" b="1" dirty="0" smtClean="0"/>
              <a:t>. </a:t>
            </a:r>
            <a:r>
              <a:rPr lang="cs-CZ" b="1" dirty="0" err="1" smtClean="0"/>
              <a:t>Tourism</a:t>
            </a:r>
            <a:r>
              <a:rPr lang="cs-CZ" b="1" dirty="0" smtClean="0"/>
              <a:t> </a:t>
            </a:r>
            <a:r>
              <a:rPr lang="cs-CZ" b="1" dirty="0" err="1" smtClean="0"/>
              <a:t>and</a:t>
            </a:r>
            <a:r>
              <a:rPr lang="cs-CZ" b="1" dirty="0" smtClean="0"/>
              <a:t> Catering. Oxford University </a:t>
            </a:r>
            <a:r>
              <a:rPr lang="cs-CZ" b="1" dirty="0" err="1" smtClean="0"/>
              <a:t>Press</a:t>
            </a:r>
            <a:r>
              <a:rPr lang="cs-CZ" b="1" dirty="0" smtClean="0"/>
              <a:t>, 2003, ISBN 0 19 438824 7, 39s.</a:t>
            </a:r>
          </a:p>
          <a:p>
            <a:r>
              <a:rPr lang="cs-CZ" b="1" dirty="0" smtClean="0"/>
              <a:t>Obrázky: Galerie Klipart /cit. 25.5.2013/dostupné pod licenci Microsoft Office 2007 na  http://office.</a:t>
            </a:r>
            <a:r>
              <a:rPr lang="cs-CZ" b="1" dirty="0" err="1" smtClean="0"/>
              <a:t>microsoft.com</a:t>
            </a:r>
            <a:r>
              <a:rPr lang="cs-CZ" b="1" dirty="0" smtClean="0"/>
              <a:t>/</a:t>
            </a:r>
            <a:r>
              <a:rPr lang="cs-CZ" b="1" dirty="0" err="1" smtClean="0"/>
              <a:t>cs</a:t>
            </a:r>
            <a:r>
              <a:rPr lang="cs-CZ" b="1" dirty="0" smtClean="0"/>
              <a:t>-</a:t>
            </a:r>
            <a:r>
              <a:rPr lang="cs-CZ" b="1" dirty="0" err="1" smtClean="0"/>
              <a:t>cz</a:t>
            </a:r>
            <a:r>
              <a:rPr lang="cs-CZ" b="1" dirty="0" smtClean="0"/>
              <a:t>/</a:t>
            </a:r>
            <a:r>
              <a:rPr lang="cs-CZ" b="1" dirty="0" err="1" smtClean="0"/>
              <a:t>images</a:t>
            </a:r>
            <a:r>
              <a:rPr lang="cs-CZ" b="1" dirty="0" smtClean="0"/>
              <a:t>/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/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192</TotalTime>
  <Words>456</Words>
  <Application>Microsoft Office PowerPoint</Application>
  <PresentationFormat>Předvádění na obrazovce (4:3)</PresentationFormat>
  <Paragraphs>69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Jmění</vt:lpstr>
      <vt:lpstr>Snímek 1</vt:lpstr>
      <vt:lpstr>Travel  Agency </vt:lpstr>
      <vt:lpstr> What does travel agency do?</vt:lpstr>
      <vt:lpstr>    Services</vt:lpstr>
      <vt:lpstr>      ČEDOK</vt:lpstr>
      <vt:lpstr>       ČEDOK</vt:lpstr>
      <vt:lpstr>   Answer  the  questions:</vt:lpstr>
      <vt:lpstr>       Speaking </vt:lpstr>
      <vt:lpstr>         Writing</vt:lpstr>
      <vt:lpstr>      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Luda</dc:creator>
  <cp:lastModifiedBy>Dum</cp:lastModifiedBy>
  <cp:revision>30</cp:revision>
  <dcterms:created xsi:type="dcterms:W3CDTF">2013-02-28T17:40:39Z</dcterms:created>
  <dcterms:modified xsi:type="dcterms:W3CDTF">2013-12-26T12:41:03Z</dcterms:modified>
</cp:coreProperties>
</file>