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1" r:id="rId3"/>
    <p:sldId id="258" r:id="rId4"/>
    <p:sldId id="256" r:id="rId5"/>
    <p:sldId id="263" r:id="rId6"/>
    <p:sldId id="259" r:id="rId7"/>
    <p:sldId id="265" r:id="rId8"/>
    <p:sldId id="266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>
                <a:gd name="T0" fmla="*/ 5154 w 5155"/>
                <a:gd name="T1" fmla="*/ 1769 h 2304"/>
                <a:gd name="T2" fmla="*/ 0 w 5155"/>
                <a:gd name="T3" fmla="*/ 2304 h 2304"/>
                <a:gd name="T4" fmla="*/ 0 w 5155"/>
                <a:gd name="T5" fmla="*/ 1252 h 2304"/>
                <a:gd name="T6" fmla="*/ 5155 w 5155"/>
                <a:gd name="T7" fmla="*/ 0 h 2304"/>
                <a:gd name="T8" fmla="*/ 5155 w 5155"/>
                <a:gd name="T9" fmla="*/ 1416 h 2304"/>
                <a:gd name="T10" fmla="*/ 5154 w 5155"/>
                <a:gd name="T11" fmla="*/ 1769 h 2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360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360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614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15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7363C1A-CD1E-4870-B2BA-E5CA9E6D8A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CE06955-917D-410B-8CCD-DA1B091A32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A814E45-AC8F-46BC-BC56-898A0140C1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0267FFF-4E96-46C6-A32F-662E902839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40181B0-5BAE-4001-BDFF-8D3BAA1385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76030E7-76BE-47C5-9471-55DAB87B62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C1260E1-93E5-411B-BE4E-522FB9BAC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64B345A-BD98-4817-A0D7-A172E8EEB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5A926EA-07FA-4487-9865-50FAA440BC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E57CEE9-6CB8-483B-9FE7-8AE76E7CE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94EFAFF-9B12-44D7-8529-21C8CE3A13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>
                <a:gd name="T0" fmla="*/ 5154 w 5155"/>
                <a:gd name="T1" fmla="*/ 1769 h 2304"/>
                <a:gd name="T2" fmla="*/ 0 w 5155"/>
                <a:gd name="T3" fmla="*/ 2304 h 2304"/>
                <a:gd name="T4" fmla="*/ 0 w 5155"/>
                <a:gd name="T5" fmla="*/ 1252 h 2304"/>
                <a:gd name="T6" fmla="*/ 5155 w 5155"/>
                <a:gd name="T7" fmla="*/ 0 h 2304"/>
                <a:gd name="T8" fmla="*/ 5155 w 5155"/>
                <a:gd name="T9" fmla="*/ 1416 h 2304"/>
                <a:gd name="T10" fmla="*/ 5154 w 5155"/>
                <a:gd name="T11" fmla="*/ 1769 h 2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360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360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614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15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82912E5-FD27-441E-8BA2-BE5C19607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F0648A3-46DC-41F8-ABAE-C212EC7D2C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4441364-A8F5-4252-99BA-31DEB3421A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7BF03FA-53E0-4218-8CEC-17FF6B74D2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BD2C136-0216-4A37-971C-A4054D361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3656533-BE93-4DE4-9376-4E273CBBC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9FB7D7C-CCAE-4517-BC28-2B9400BEE3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57CDBE5-D4AF-4A66-8792-42782B10DC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F087B63-A294-4264-8326-CAC60D2A6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3170E49-D81F-4771-AE9B-F28C3D33CA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B8CA319-12F0-4D31-AA50-F9CDC1A105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512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>
                <a:gd name="T0" fmla="*/ 4800 w 4806"/>
                <a:gd name="T1" fmla="*/ 299 h 665"/>
                <a:gd name="T2" fmla="*/ 0 w 4806"/>
                <a:gd name="T3" fmla="*/ 665 h 665"/>
                <a:gd name="T4" fmla="*/ 0 w 4806"/>
                <a:gd name="T5" fmla="*/ 0 h 665"/>
                <a:gd name="T6" fmla="*/ 4806 w 4806"/>
                <a:gd name="T7" fmla="*/ 1 h 665"/>
                <a:gd name="T8" fmla="*/ 4800 w 4806"/>
                <a:gd name="T9" fmla="*/ 153 h 665"/>
                <a:gd name="T10" fmla="*/ 4800 w 4806"/>
                <a:gd name="T11" fmla="*/ 299 h 6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360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360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fld id="{092E3009-510B-4C94-89BC-D5C84EE8F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</p:sldLayoutIdLst>
  <p:transition>
    <p:wheel spokes="3"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512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>
                <a:gd name="T0" fmla="*/ 4800 w 4806"/>
                <a:gd name="T1" fmla="*/ 299 h 665"/>
                <a:gd name="T2" fmla="*/ 0 w 4806"/>
                <a:gd name="T3" fmla="*/ 665 h 665"/>
                <a:gd name="T4" fmla="*/ 0 w 4806"/>
                <a:gd name="T5" fmla="*/ 0 h 665"/>
                <a:gd name="T6" fmla="*/ 4806 w 4806"/>
                <a:gd name="T7" fmla="*/ 1 h 665"/>
                <a:gd name="T8" fmla="*/ 4800 w 4806"/>
                <a:gd name="T9" fmla="*/ 153 h 665"/>
                <a:gd name="T10" fmla="*/ 4800 w 4806"/>
                <a:gd name="T11" fmla="*/ 299 h 6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360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360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fld id="{459CAE8C-171B-4200-AFCC-5920E43A0C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46" r:id="rId1"/>
    <p:sldLayoutId id="2147484147" r:id="rId2"/>
    <p:sldLayoutId id="2147484148" r:id="rId3"/>
    <p:sldLayoutId id="2147484149" r:id="rId4"/>
    <p:sldLayoutId id="2147484150" r:id="rId5"/>
    <p:sldLayoutId id="2147484151" r:id="rId6"/>
    <p:sldLayoutId id="2147484152" r:id="rId7"/>
    <p:sldLayoutId id="2147484153" r:id="rId8"/>
    <p:sldLayoutId id="2147484154" r:id="rId9"/>
    <p:sldLayoutId id="2147484155" r:id="rId10"/>
    <p:sldLayoutId id="2147484156" r:id="rId11"/>
  </p:sldLayoutIdLst>
  <p:transition>
    <p:wheel spokes="3"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Obdélník 5"/>
          <p:cNvSpPr>
            <a:spLocks noChangeArrowheads="1"/>
          </p:cNvSpPr>
          <p:nvPr/>
        </p:nvSpPr>
        <p:spPr bwMode="auto">
          <a:xfrm>
            <a:off x="827088" y="115888"/>
            <a:ext cx="74898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200" b="1">
              <a:solidFill>
                <a:srgbClr val="FFB0B0"/>
              </a:solidFill>
              <a:latin typeface="Tahoma" pitchFamily="34" charset="0"/>
            </a:endParaRPr>
          </a:p>
          <a:p>
            <a:r>
              <a:rPr lang="cs-CZ" sz="3200" b="1">
                <a:solidFill>
                  <a:srgbClr val="FFB0B0"/>
                </a:solidFill>
                <a:latin typeface="Tahoma" pitchFamily="34" charset="0"/>
              </a:rPr>
              <a:t>    </a:t>
            </a:r>
            <a:r>
              <a:rPr lang="cs-CZ" sz="3200" b="1">
                <a:solidFill>
                  <a:srgbClr val="FFFFCC"/>
                </a:solidFill>
                <a:latin typeface="Tahoma" pitchFamily="34" charset="0"/>
              </a:rPr>
              <a:t>DIGITÁLNÍ UČEBNÍ MATERIÁL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755650" y="1536700"/>
          <a:ext cx="7776864" cy="4010465"/>
        </p:xfrm>
        <a:graphic>
          <a:graphicData uri="http://schemas.openxmlformats.org/drawingml/2006/table">
            <a:tbl>
              <a:tblPr/>
              <a:tblGrid>
                <a:gridCol w="2101537"/>
                <a:gridCol w="5675327"/>
              </a:tblGrid>
              <a:tr h="47574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076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VY_3_INOVACE_ANJ59</a:t>
                      </a:r>
                      <a:endParaRPr lang="cs-CZ" sz="1200" dirty="0" smtClean="0"/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361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11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361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361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Ubytování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– vybavení  hotelového pokoje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11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3, 4 – gastronomie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obchodník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361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11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29.5.2013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320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slouží k výkladu tématu  ubytování a vybavení hotelového pokoje,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5638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476250"/>
            <a:ext cx="7772400" cy="302895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b="1" dirty="0" err="1" smtClean="0"/>
              <a:t>Accommodation</a:t>
            </a:r>
            <a:endParaRPr lang="cs-CZ" sz="6000" b="1" dirty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b="1" dirty="0" err="1" smtClean="0"/>
              <a:t>Equipment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of</a:t>
            </a:r>
            <a:r>
              <a:rPr lang="cs-CZ" sz="4400" b="1" dirty="0" smtClean="0"/>
              <a:t> hotel´ s </a:t>
            </a:r>
            <a:r>
              <a:rPr lang="cs-CZ" sz="4400" b="1" dirty="0" err="1" smtClean="0"/>
              <a:t>room</a:t>
            </a:r>
            <a:endParaRPr lang="cs-CZ" sz="4400" b="1" dirty="0" smtClean="0"/>
          </a:p>
        </p:txBody>
      </p:sp>
      <p:pic>
        <p:nvPicPr>
          <p:cNvPr id="26628" name="Picture 4" descr="MC90023299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113" y="333375"/>
            <a:ext cx="2952750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85800" y="476250"/>
            <a:ext cx="7772400" cy="865188"/>
          </a:xfrm>
        </p:spPr>
        <p:txBody>
          <a:bodyPr/>
          <a:lstStyle/>
          <a:p>
            <a:pPr>
              <a:defRPr/>
            </a:pPr>
            <a:r>
              <a:rPr lang="cs-CZ" b="1" dirty="0" err="1" smtClean="0"/>
              <a:t>Room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hotel</a:t>
            </a:r>
            <a:endParaRPr lang="cs-CZ" b="1" dirty="0"/>
          </a:p>
        </p:txBody>
      </p:sp>
      <p:pic>
        <p:nvPicPr>
          <p:cNvPr id="27651" name="Picture 8" descr="C:\Users\Luda\AppData\Local\Microsoft\Windows\Temporary Internet Files\Content.IE5\FD0WLOWO\MP9004230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1700213"/>
            <a:ext cx="6858000" cy="4681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err="1" smtClean="0"/>
              <a:t>Kinds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Rooms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Standard ( single, double) – </a:t>
            </a:r>
            <a:r>
              <a:rPr lang="cs-CZ" dirty="0" err="1" smtClean="0"/>
              <a:t>cheap</a:t>
            </a: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err="1" smtClean="0"/>
              <a:t>Suite</a:t>
            </a:r>
            <a:r>
              <a:rPr lang="cs-CZ" dirty="0" smtClean="0"/>
              <a:t> ( </a:t>
            </a:r>
            <a:r>
              <a:rPr lang="cs-CZ" dirty="0" err="1" smtClean="0"/>
              <a:t>delux</a:t>
            </a:r>
            <a:r>
              <a:rPr lang="cs-CZ" dirty="0" smtClean="0"/>
              <a:t>) – </a:t>
            </a:r>
            <a:r>
              <a:rPr lang="cs-CZ" dirty="0" err="1" smtClean="0"/>
              <a:t>expensive</a:t>
            </a:r>
            <a:endParaRPr lang="cs-CZ" dirty="0" smtClean="0"/>
          </a:p>
        </p:txBody>
      </p:sp>
      <p:pic>
        <p:nvPicPr>
          <p:cNvPr id="28676" name="Picture 10" descr="C:\Users\Luda\AppData\Local\Microsoft\Windows\Temporary Internet Files\Content.IE5\RAW4DSEN\MC900217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2276475"/>
            <a:ext cx="2520950" cy="2016125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</p:pic>
      <p:pic>
        <p:nvPicPr>
          <p:cNvPr id="28677" name="Picture 9" descr="C:\Users\Luda\AppData\Local\Microsoft\Windows\Temporary Internet Files\Content.IE5\2529QJNB\MC9002178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4581525"/>
            <a:ext cx="2592388" cy="1655763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err="1" smtClean="0"/>
              <a:t>Equipment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room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 </a:t>
            </a:r>
            <a:r>
              <a:rPr lang="cs-CZ" dirty="0" err="1" smtClean="0"/>
              <a:t>Bathroom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bath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shower</a:t>
            </a:r>
            <a:r>
              <a:rPr lang="cs-CZ" dirty="0" smtClean="0"/>
              <a:t> and </a:t>
            </a:r>
            <a:r>
              <a:rPr lang="cs-CZ" dirty="0" err="1" smtClean="0"/>
              <a:t>toilet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 TV </a:t>
            </a:r>
            <a:endParaRPr lang="cs-CZ" dirty="0"/>
          </a:p>
          <a:p>
            <a:pPr>
              <a:defRPr/>
            </a:pPr>
            <a:r>
              <a:rPr lang="cs-CZ" dirty="0" err="1" smtClean="0"/>
              <a:t>Telephone</a:t>
            </a:r>
            <a:endParaRPr lang="cs-CZ" dirty="0"/>
          </a:p>
          <a:p>
            <a:pPr>
              <a:defRPr/>
            </a:pPr>
            <a:r>
              <a:rPr lang="cs-CZ" dirty="0" err="1" smtClean="0"/>
              <a:t>Radio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Fridge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Mini bar</a:t>
            </a:r>
          </a:p>
          <a:p>
            <a:pPr>
              <a:defRPr/>
            </a:pPr>
            <a:r>
              <a:rPr lang="cs-CZ" dirty="0" err="1" smtClean="0"/>
              <a:t>Balcony</a:t>
            </a:r>
            <a:endParaRPr lang="cs-CZ" dirty="0" smtClean="0"/>
          </a:p>
        </p:txBody>
      </p:sp>
      <p:pic>
        <p:nvPicPr>
          <p:cNvPr id="2970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475" y="2636838"/>
            <a:ext cx="4824413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err="1" smtClean="0"/>
              <a:t>Equipment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room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>
              <a:defRPr/>
            </a:pPr>
            <a:r>
              <a:rPr lang="cs-CZ" dirty="0" err="1" smtClean="0"/>
              <a:t>Bed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Table</a:t>
            </a:r>
          </a:p>
          <a:p>
            <a:pPr>
              <a:defRPr/>
            </a:pPr>
            <a:r>
              <a:rPr lang="cs-CZ" dirty="0" smtClean="0"/>
              <a:t>Lamp</a:t>
            </a:r>
          </a:p>
          <a:p>
            <a:pPr>
              <a:defRPr/>
            </a:pPr>
            <a:r>
              <a:rPr lang="cs-CZ" dirty="0" err="1" smtClean="0"/>
              <a:t>Bedside</a:t>
            </a:r>
            <a:r>
              <a:rPr lang="cs-CZ" dirty="0" smtClean="0"/>
              <a:t> table</a:t>
            </a:r>
          </a:p>
          <a:p>
            <a:pPr>
              <a:defRPr/>
            </a:pPr>
            <a:r>
              <a:rPr lang="cs-CZ" dirty="0" err="1" smtClean="0"/>
              <a:t>Wardrobe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Carpet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Curtains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Pictures</a:t>
            </a: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</p:txBody>
      </p:sp>
      <p:pic>
        <p:nvPicPr>
          <p:cNvPr id="30724" name="Picture 2" descr="C:\Users\Luda\AppData\Local\Microsoft\Windows\Temporary Internet Files\Content.IE5\RAW4DSEN\MP9004305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938" y="1773238"/>
            <a:ext cx="4824412" cy="422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50"/>
            <a:ext cx="8229600" cy="1589088"/>
          </a:xfrm>
        </p:spPr>
        <p:txBody>
          <a:bodyPr/>
          <a:lstStyle/>
          <a:p>
            <a:pPr>
              <a:defRPr/>
            </a:pPr>
            <a:r>
              <a:rPr lang="cs-CZ" b="1" dirty="0" err="1" smtClean="0"/>
              <a:t>Speaking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805487"/>
          </a:xfrm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</a:t>
            </a:r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receptionist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at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>
                <a:solidFill>
                  <a:srgbClr val="FFC000"/>
                </a:solidFill>
              </a:rPr>
              <a:t> hotel Plaza </a:t>
            </a:r>
            <a:r>
              <a:rPr lang="cs-CZ" dirty="0" err="1" smtClean="0">
                <a:solidFill>
                  <a:srgbClr val="FFC000"/>
                </a:solidFill>
              </a:rPr>
              <a:t>is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taking</a:t>
            </a:r>
            <a:r>
              <a:rPr lang="cs-CZ" dirty="0" smtClean="0">
                <a:solidFill>
                  <a:srgbClr val="FFC000"/>
                </a:solidFill>
              </a:rPr>
              <a:t> a </a:t>
            </a:r>
            <a:r>
              <a:rPr lang="cs-CZ" dirty="0" err="1" smtClean="0">
                <a:solidFill>
                  <a:srgbClr val="FFC000"/>
                </a:solidFill>
              </a:rPr>
              <a:t>telephone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reservation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from</a:t>
            </a:r>
            <a:r>
              <a:rPr lang="cs-CZ" dirty="0" smtClean="0">
                <a:solidFill>
                  <a:srgbClr val="FFC000"/>
                </a:solidFill>
              </a:rPr>
              <a:t> a  </a:t>
            </a:r>
            <a:r>
              <a:rPr lang="cs-CZ" dirty="0" err="1" smtClean="0">
                <a:solidFill>
                  <a:srgbClr val="FFC000"/>
                </a:solidFill>
              </a:rPr>
              <a:t>guest</a:t>
            </a:r>
            <a:r>
              <a:rPr lang="cs-CZ" dirty="0" smtClean="0">
                <a:solidFill>
                  <a:srgbClr val="FFC000"/>
                </a:solidFill>
              </a:rPr>
              <a:t>: </a:t>
            </a:r>
            <a:r>
              <a:rPr lang="cs-CZ" dirty="0" err="1" smtClean="0">
                <a:solidFill>
                  <a:srgbClr val="FFC000"/>
                </a:solidFill>
              </a:rPr>
              <a:t>Make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dialogue</a:t>
            </a:r>
            <a:r>
              <a:rPr lang="cs-CZ" dirty="0" smtClean="0">
                <a:solidFill>
                  <a:srgbClr val="FFC000"/>
                </a:solidFill>
              </a:rPr>
              <a:t>. </a:t>
            </a:r>
          </a:p>
          <a:p>
            <a:pPr>
              <a:defRPr/>
            </a:pP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>
              <a:defRPr/>
            </a:pPr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guest</a:t>
            </a:r>
            <a:r>
              <a:rPr lang="cs-CZ" dirty="0" smtClean="0"/>
              <a:t>´s </a:t>
            </a:r>
            <a:r>
              <a:rPr lang="cs-CZ" dirty="0" err="1" smtClean="0"/>
              <a:t>name</a:t>
            </a:r>
            <a:r>
              <a:rPr lang="cs-CZ" dirty="0" smtClean="0"/>
              <a:t>.</a:t>
            </a:r>
          </a:p>
          <a:p>
            <a:pPr>
              <a:defRPr/>
            </a:pPr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reservation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.</a:t>
            </a:r>
          </a:p>
          <a:p>
            <a:pPr>
              <a:defRPr/>
            </a:pPr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nights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guest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staying</a:t>
            </a:r>
            <a:r>
              <a:rPr lang="cs-CZ" dirty="0" smtClean="0"/>
              <a:t>.</a:t>
            </a:r>
          </a:p>
          <a:p>
            <a:pPr>
              <a:defRPr/>
            </a:pP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price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.</a:t>
            </a:r>
          </a:p>
          <a:p>
            <a:pPr>
              <a:defRPr/>
            </a:pPr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paying</a:t>
            </a:r>
            <a:r>
              <a:rPr lang="cs-CZ" dirty="0" smtClean="0"/>
              <a:t>.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</p:txBody>
      </p:sp>
      <p:pic>
        <p:nvPicPr>
          <p:cNvPr id="31748" name="Picture 6" descr="C:\Users\Luda\AppData\Local\Microsoft\Windows\Temporary Internet Files\Content.IE5\517NR6TP\MC90043392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125" y="2276475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Zdroje: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196975"/>
            <a:ext cx="8229600" cy="4999038"/>
          </a:xfrm>
        </p:spPr>
        <p:txBody>
          <a:bodyPr/>
          <a:lstStyle/>
          <a:p>
            <a:pPr marL="0" indent="0">
              <a:buFont typeface="Wingdings" pitchFamily="2" charset="2"/>
              <a:buChar char="q"/>
              <a:defRPr/>
            </a:pPr>
            <a:r>
              <a:rPr lang="cs-CZ" dirty="0" smtClean="0"/>
              <a:t>  </a:t>
            </a:r>
            <a:r>
              <a:rPr lang="cs-CZ" dirty="0" err="1" smtClean="0"/>
              <a:t>Wood</a:t>
            </a:r>
            <a:r>
              <a:rPr lang="cs-CZ" dirty="0" smtClean="0"/>
              <a:t>, </a:t>
            </a:r>
            <a:r>
              <a:rPr lang="cs-CZ" dirty="0" err="1" smtClean="0"/>
              <a:t>Neil</a:t>
            </a:r>
            <a:r>
              <a:rPr lang="cs-CZ" dirty="0" smtClean="0"/>
              <a:t>. </a:t>
            </a:r>
            <a:r>
              <a:rPr lang="cs-CZ" dirty="0" err="1" smtClean="0"/>
              <a:t>Tourism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Catering. Oxford University </a:t>
            </a:r>
            <a:r>
              <a:rPr lang="cs-CZ" dirty="0" err="1" smtClean="0"/>
              <a:t>Press</a:t>
            </a:r>
            <a:r>
              <a:rPr lang="cs-CZ" dirty="0" smtClean="0"/>
              <a:t>, 2003, ISBN 0 19 438824 7</a:t>
            </a:r>
          </a:p>
          <a:p>
            <a:pPr marL="0" indent="0">
              <a:buFont typeface="Wingdings" pitchFamily="2" charset="2"/>
              <a:buChar char="q"/>
              <a:defRPr/>
            </a:pPr>
            <a:r>
              <a:rPr lang="cs-CZ" dirty="0" smtClean="0"/>
              <a:t> Obrázky: Galerie Klipart /cit. 29</a:t>
            </a:r>
            <a:r>
              <a:rPr lang="cs-CZ" dirty="0" smtClean="0">
                <a:latin typeface="Century Gothic" pitchFamily="34" charset="0"/>
              </a:rPr>
              <a:t>.5.2013/,</a:t>
            </a:r>
            <a:r>
              <a:rPr lang="cs-CZ" dirty="0" smtClean="0"/>
              <a:t> dostupné pod licenci Microsoft Office 2007 na 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242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Arial</vt:lpstr>
      <vt:lpstr>Tahoma</vt:lpstr>
      <vt:lpstr>Wingdings</vt:lpstr>
      <vt:lpstr>Calibri</vt:lpstr>
      <vt:lpstr>Century Gothic</vt:lpstr>
      <vt:lpstr>Franklin Gothic Book</vt:lpstr>
      <vt:lpstr>Štěrbina</vt:lpstr>
      <vt:lpstr>1_Štěrbina</vt:lpstr>
      <vt:lpstr>Snímek 1</vt:lpstr>
      <vt:lpstr>Accommodation</vt:lpstr>
      <vt:lpstr>Room at the hotel</vt:lpstr>
      <vt:lpstr>Kinds of Rooms</vt:lpstr>
      <vt:lpstr>Equipment of room</vt:lpstr>
      <vt:lpstr>Equipment of room</vt:lpstr>
      <vt:lpstr>Speaking: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Luda</dc:creator>
  <cp:lastModifiedBy>Dum</cp:lastModifiedBy>
  <cp:revision>24</cp:revision>
  <dcterms:created xsi:type="dcterms:W3CDTF">2012-11-18T18:41:27Z</dcterms:created>
  <dcterms:modified xsi:type="dcterms:W3CDTF">2013-12-26T12:50:37Z</dcterms:modified>
</cp:coreProperties>
</file>