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59" r:id="rId4"/>
    <p:sldId id="271" r:id="rId5"/>
    <p:sldId id="269" r:id="rId6"/>
    <p:sldId id="27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07991473"/>
              </p:ext>
            </p:extLst>
          </p:nvPr>
        </p:nvGraphicFramePr>
        <p:xfrm>
          <a:off x="899318" y="1124744"/>
          <a:ext cx="7489825" cy="4152903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VY_3_INOVACE_ANJ53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Služby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25.8.2013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služby,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DIGITÁLNÍ</a:t>
            </a:r>
            <a:r>
              <a:rPr lang="cs-CZ" dirty="0" smtClean="0"/>
              <a:t> </a:t>
            </a:r>
            <a:r>
              <a:rPr lang="cs-CZ" sz="3200" dirty="0" smtClean="0"/>
              <a:t>UČEBNÍ MATERIÁL</a:t>
            </a:r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SERVICES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Definition</a:t>
            </a:r>
            <a:r>
              <a:rPr lang="cs-CZ" b="1" dirty="0" smtClean="0"/>
              <a:t>:	</a:t>
            </a:r>
            <a:r>
              <a:rPr lang="cs-CZ" b="1" dirty="0" err="1" smtClean="0"/>
              <a:t>Services</a:t>
            </a:r>
            <a:r>
              <a:rPr lang="cs-CZ" b="1" dirty="0" smtClean="0"/>
              <a:t> are </a:t>
            </a:r>
            <a:r>
              <a:rPr lang="cs-CZ" b="1" dirty="0" err="1" smtClean="0"/>
              <a:t>activities</a:t>
            </a:r>
            <a:r>
              <a:rPr lang="cs-CZ" b="1" dirty="0" smtClean="0"/>
              <a:t>				 	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should</a:t>
            </a:r>
            <a:r>
              <a:rPr lang="cs-CZ" b="1" dirty="0" smtClean="0"/>
              <a:t> </a:t>
            </a:r>
            <a:r>
              <a:rPr lang="cs-CZ" b="1" dirty="0" err="1" smtClean="0"/>
              <a:t>satisfy</a:t>
            </a:r>
            <a:r>
              <a:rPr lang="cs-CZ" b="1" dirty="0" smtClean="0"/>
              <a:t> </a:t>
            </a:r>
            <a:r>
              <a:rPr lang="cs-CZ" b="1" dirty="0" err="1" smtClean="0"/>
              <a:t>needs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			</a:t>
            </a:r>
            <a:r>
              <a:rPr lang="cs-CZ" b="1" dirty="0" err="1" smtClean="0"/>
              <a:t>inhabitants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a </a:t>
            </a:r>
            <a:r>
              <a:rPr lang="cs-CZ" b="1" dirty="0" err="1" smtClean="0"/>
              <a:t>town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some</a:t>
            </a:r>
            <a:r>
              <a:rPr lang="cs-CZ" b="1" dirty="0" smtClean="0"/>
              <a:t> 			region.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1027" name="Picture 3" descr="C:\Users\SŠGaS05\AppData\Local\Microsoft\Windows\Temporary Internet Files\Content.IE5\KFAMCNT2\MC9000565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581961">
            <a:off x="472856" y="646000"/>
            <a:ext cx="1883664" cy="1628546"/>
          </a:xfrm>
          <a:prstGeom prst="rect">
            <a:avLst/>
          </a:prstGeom>
          <a:noFill/>
        </p:spPr>
      </p:pic>
      <p:pic>
        <p:nvPicPr>
          <p:cNvPr id="1028" name="Picture 4" descr="C:\Users\SŠGaS05\AppData\Local\Microsoft\Windows\Temporary Internet Files\Content.IE5\0GIKTGSF\MC9002404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248009">
            <a:off x="6673337" y="721314"/>
            <a:ext cx="1823314" cy="1608430"/>
          </a:xfrm>
          <a:prstGeom prst="rect">
            <a:avLst/>
          </a:prstGeom>
          <a:noFill/>
        </p:spPr>
      </p:pic>
      <p:pic>
        <p:nvPicPr>
          <p:cNvPr id="1030" name="Picture 6" descr="C:\Users\SŠGaS05\AppData\Local\Microsoft\Windows\Temporary Internet Files\Content.IE5\KFAMCNT2\MC9001953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372506">
            <a:off x="6939378" y="4516330"/>
            <a:ext cx="1512418" cy="1826057"/>
          </a:xfrm>
          <a:prstGeom prst="rect">
            <a:avLst/>
          </a:prstGeom>
          <a:noFill/>
        </p:spPr>
      </p:pic>
      <p:pic>
        <p:nvPicPr>
          <p:cNvPr id="1031" name="Picture 7" descr="C:\Users\SŠGaS05\AppData\Local\Microsoft\Windows\Temporary Internet Files\Content.IE5\1SBLDU1R\MC9000567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8713096">
            <a:off x="598898" y="4821033"/>
            <a:ext cx="1834286" cy="13651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SERVICES - </a:t>
            </a:r>
            <a:r>
              <a:rPr lang="cs-CZ" b="1" dirty="0" err="1" smtClean="0">
                <a:solidFill>
                  <a:srgbClr val="FF0000"/>
                </a:solidFill>
              </a:rPr>
              <a:t>dividing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services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generally</a:t>
            </a:r>
            <a:r>
              <a:rPr lang="cs-CZ" dirty="0" smtClean="0"/>
              <a:t> </a:t>
            </a:r>
            <a:r>
              <a:rPr lang="cs-CZ" dirty="0" err="1" smtClean="0"/>
              <a:t>divided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groups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2464950" y="2967335"/>
            <a:ext cx="42141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COMMERCIAL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05010" y="3933056"/>
            <a:ext cx="21716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</a:t>
            </a:r>
            <a:r>
              <a:rPr lang="cs-CZ" sz="5400" b="1" cap="none" spc="0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nd</a:t>
            </a:r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/</a:t>
            </a:r>
            <a:r>
              <a:rPr lang="cs-CZ" sz="5400" b="1" cap="none" spc="0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or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975571" y="4941168"/>
            <a:ext cx="50602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PUBLIC SERVICES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Task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for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b="1" dirty="0" smtClean="0">
                <a:solidFill>
                  <a:srgbClr val="FF0000"/>
                </a:solidFill>
              </a:rPr>
              <a:t>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dirty="0" err="1" smtClean="0"/>
              <a:t>Try</a:t>
            </a:r>
            <a:r>
              <a:rPr lang="cs-CZ" dirty="0" smtClean="0"/>
              <a:t> to </a:t>
            </a:r>
            <a:r>
              <a:rPr lang="cs-CZ" dirty="0" err="1" smtClean="0"/>
              <a:t>move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services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column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395536" y="2636912"/>
            <a:ext cx="232307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COMMERCIAL</a:t>
            </a:r>
            <a:endParaRPr lang="cs-CZ" sz="28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91606" y="2636912"/>
            <a:ext cx="271433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PUBLIC SERVICES</a:t>
            </a:r>
            <a:endParaRPr lang="cs-CZ" sz="28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27742" y="3717032"/>
            <a:ext cx="212609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Hairdresser</a:t>
            </a:r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‘s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74249" y="4437112"/>
            <a:ext cx="216136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Water</a:t>
            </a:r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supply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04907" y="5229200"/>
            <a:ext cx="165539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Car </a:t>
            </a:r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repair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70368" y="5085184"/>
            <a:ext cx="93006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</a:t>
            </a:r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ank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28280" y="4077072"/>
            <a:ext cx="188891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Health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care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952530" y="4653136"/>
            <a:ext cx="22150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Postal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28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service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60947" y="3501008"/>
            <a:ext cx="277576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Law</a:t>
            </a:r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enforcement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76948" y="4365104"/>
            <a:ext cx="187012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Fire</a:t>
            </a:r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service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02379" y="3284984"/>
            <a:ext cx="317138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Waste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management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934680" y="5085184"/>
            <a:ext cx="274517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Internet </a:t>
            </a:r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provider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35350" y="5805264"/>
            <a:ext cx="211378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Broadcasting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708891" y="5949280"/>
            <a:ext cx="139172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Laundry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214399" y="5877272"/>
            <a:ext cx="248471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Acommodation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SERVICES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EXPLANATION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COMMERCIAL</a:t>
            </a:r>
            <a:r>
              <a:rPr lang="cs-CZ" dirty="0" smtClean="0"/>
              <a:t> – these </a:t>
            </a:r>
            <a:r>
              <a:rPr lang="cs-CZ" dirty="0" err="1" smtClean="0"/>
              <a:t>services</a:t>
            </a:r>
            <a:r>
              <a:rPr lang="cs-CZ" dirty="0" smtClean="0"/>
              <a:t> are </a:t>
            </a:r>
            <a:r>
              <a:rPr lang="cs-CZ" dirty="0" err="1" smtClean="0"/>
              <a:t>something</a:t>
            </a:r>
            <a:r>
              <a:rPr lang="cs-CZ" dirty="0" smtClean="0"/>
              <a:t> extra – </a:t>
            </a:r>
            <a:r>
              <a:rPr lang="cs-CZ" dirty="0" err="1" smtClean="0"/>
              <a:t>services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are not </a:t>
            </a:r>
            <a:r>
              <a:rPr lang="cs-CZ" dirty="0" err="1" smtClean="0"/>
              <a:t>provided</a:t>
            </a:r>
            <a:r>
              <a:rPr lang="cs-CZ" dirty="0" smtClean="0"/>
              <a:t> by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are </a:t>
            </a:r>
            <a:r>
              <a:rPr lang="cs-CZ" dirty="0" err="1" smtClean="0"/>
              <a:t>fully</a:t>
            </a:r>
            <a:r>
              <a:rPr lang="cs-CZ" dirty="0" smtClean="0"/>
              <a:t> </a:t>
            </a:r>
            <a:r>
              <a:rPr lang="cs-CZ" dirty="0" err="1" smtClean="0"/>
              <a:t>paid</a:t>
            </a:r>
            <a:r>
              <a:rPr lang="cs-CZ" dirty="0" smtClean="0"/>
              <a:t> by  </a:t>
            </a:r>
            <a:r>
              <a:rPr lang="cs-CZ" dirty="0" err="1" smtClean="0"/>
              <a:t>customer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PUBLIC</a:t>
            </a:r>
            <a:r>
              <a:rPr lang="cs-CZ" dirty="0" smtClean="0"/>
              <a:t>–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services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are </a:t>
            </a:r>
            <a:r>
              <a:rPr lang="cs-CZ" dirty="0" err="1" smtClean="0"/>
              <a:t>provided</a:t>
            </a:r>
            <a:r>
              <a:rPr lang="cs-CZ" dirty="0" smtClean="0"/>
              <a:t> by </a:t>
            </a:r>
            <a:r>
              <a:rPr lang="cs-CZ" dirty="0" err="1" smtClean="0"/>
              <a:t>municipal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r>
              <a:rPr lang="cs-CZ" dirty="0" smtClean="0"/>
              <a:t>. These </a:t>
            </a:r>
            <a:r>
              <a:rPr lang="cs-CZ" dirty="0" err="1" smtClean="0"/>
              <a:t>services</a:t>
            </a:r>
            <a:r>
              <a:rPr lang="cs-CZ" dirty="0" smtClean="0"/>
              <a:t> </a:t>
            </a:r>
            <a:r>
              <a:rPr lang="cs-CZ" dirty="0" err="1" smtClean="0"/>
              <a:t>usually</a:t>
            </a:r>
            <a:r>
              <a:rPr lang="cs-CZ" dirty="0" smtClean="0"/>
              <a:t> are </a:t>
            </a:r>
            <a:r>
              <a:rPr lang="cs-CZ" dirty="0" err="1" smtClean="0"/>
              <a:t>partially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fully</a:t>
            </a:r>
            <a:r>
              <a:rPr lang="cs-CZ" dirty="0" smtClean="0"/>
              <a:t> </a:t>
            </a:r>
            <a:r>
              <a:rPr lang="cs-CZ" dirty="0" err="1" smtClean="0"/>
              <a:t>paid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public </a:t>
            </a:r>
            <a:r>
              <a:rPr lang="cs-CZ" dirty="0" err="1" smtClean="0"/>
              <a:t>budgets</a:t>
            </a:r>
            <a:r>
              <a:rPr lang="cs-CZ" dirty="0" smtClean="0"/>
              <a:t> – </a:t>
            </a:r>
            <a:r>
              <a:rPr lang="cs-CZ" dirty="0" err="1" smtClean="0"/>
              <a:t>taxes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Zdroje: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188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SERVICES</vt:lpstr>
      <vt:lpstr>SERVICES - dividing</vt:lpstr>
      <vt:lpstr>Task for you:</vt:lpstr>
      <vt:lpstr>SERVICES EXPLANATION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41</cp:revision>
  <dcterms:created xsi:type="dcterms:W3CDTF">2012-10-29T06:53:22Z</dcterms:created>
  <dcterms:modified xsi:type="dcterms:W3CDTF">2013-12-01T13:37:24Z</dcterms:modified>
</cp:coreProperties>
</file>