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303" r:id="rId2"/>
    <p:sldId id="304" r:id="rId3"/>
    <p:sldId id="256" r:id="rId4"/>
    <p:sldId id="257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93" r:id="rId16"/>
    <p:sldId id="287" r:id="rId17"/>
    <p:sldId id="288" r:id="rId18"/>
    <p:sldId id="289" r:id="rId19"/>
    <p:sldId id="290" r:id="rId20"/>
    <p:sldId id="291" r:id="rId21"/>
    <p:sldId id="292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5" r:id="rId30"/>
    <p:sldId id="30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b="0" dirty="0" smtClean="0"/>
            <a:t>Předložky se 3. pádem</a:t>
          </a:r>
          <a:endParaRPr lang="cs-CZ" sz="2000" b="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NÁZEV:VY_22_INOVACE_07_NJ9_Předložky a 3.pád interaktivně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434937-D578-4863-BCF3-836F0EABE003}" type="presOf" srcId="{D1D4F407-5343-4D3F-B5B9-D407B03CAEB4}" destId="{AED2198E-93D5-4001-81B4-73124B309672}" srcOrd="1" destOrd="0" presId="urn:microsoft.com/office/officeart/2005/8/layout/target3"/>
    <dgm:cxn modelId="{8B4774B6-FC47-4C77-BBBA-94D19E58C784}" type="presOf" srcId="{26CBEA56-8CFD-48C0-BD6E-2EB16B1FBF42}" destId="{5583D5C5-FAFF-4548-819C-80E289F7377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B910B14C-AE81-483F-81EA-F94AFFB7C8A9}" type="presOf" srcId="{D1B46980-6531-4606-95E6-44980827E919}" destId="{2BE915AB-18AA-4053-B92C-3BFC9ED204BB}" srcOrd="1" destOrd="0" presId="urn:microsoft.com/office/officeart/2005/8/layout/target3"/>
    <dgm:cxn modelId="{5D35D02A-CED8-47E7-B0C3-2A309A079CC0}" type="presOf" srcId="{1F4F8BC0-F267-4379-9FE7-6FFC8B64BAD8}" destId="{017154CD-D9A9-4968-AD11-1207A3C4C00A}" srcOrd="1" destOrd="0" presId="urn:microsoft.com/office/officeart/2005/8/layout/target3"/>
    <dgm:cxn modelId="{CAE58FA9-6C34-4E04-B4D8-7520A974029B}" type="presOf" srcId="{1AE9165A-6B70-4FFD-A49C-881BF73B4F04}" destId="{A9F01C16-B5C0-47B0-9750-F7E5E11674A0}" srcOrd="0" destOrd="0" presId="urn:microsoft.com/office/officeart/2005/8/layout/target3"/>
    <dgm:cxn modelId="{96337C5B-78F3-4AF1-ACCE-A88A8EBE15DD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7959100-BDAF-4674-8726-C2228FDB1B7E}" type="presOf" srcId="{1AE9165A-6B70-4FFD-A49C-881BF73B4F04}" destId="{BD3627E9-8FC8-4A2F-B3EA-FAE798EF81D8}" srcOrd="1" destOrd="0" presId="urn:microsoft.com/office/officeart/2005/8/layout/target3"/>
    <dgm:cxn modelId="{62DA80B0-D4B2-41A9-85CB-5A9CEB79A6EE}" type="presOf" srcId="{1F4F8BC0-F267-4379-9FE7-6FFC8B64BAD8}" destId="{C8857ABF-5052-4733-A46C-0F8B764FF76F}" srcOrd="0" destOrd="0" presId="urn:microsoft.com/office/officeart/2005/8/layout/target3"/>
    <dgm:cxn modelId="{2D001642-94C4-4BA3-8EED-2D9D3663CA8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3CF4EA0-04BC-4763-966C-DF59958E4B06}" type="presOf" srcId="{757F3AB3-0718-4624-B441-E567A8F0AB56}" destId="{333A1088-737F-45CB-B68E-254E46348037}" srcOrd="0" destOrd="0" presId="urn:microsoft.com/office/officeart/2005/8/layout/target3"/>
    <dgm:cxn modelId="{D6E7D66E-A202-4FFE-A783-5F9ED6CBCEAE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265EF200-56FB-43B9-938D-37B00EEB0B10}" type="presParOf" srcId="{333A1088-737F-45CB-B68E-254E46348037}" destId="{F5ABB229-8D3B-4694-996A-96F23CF14429}" srcOrd="0" destOrd="0" presId="urn:microsoft.com/office/officeart/2005/8/layout/target3"/>
    <dgm:cxn modelId="{AE6225FD-09C1-490A-9138-D7A55FE90837}" type="presParOf" srcId="{333A1088-737F-45CB-B68E-254E46348037}" destId="{F41139FD-01EE-4571-8B17-4FB00FC51163}" srcOrd="1" destOrd="0" presId="urn:microsoft.com/office/officeart/2005/8/layout/target3"/>
    <dgm:cxn modelId="{40FC0257-2726-42ED-851F-825F2ED5E312}" type="presParOf" srcId="{333A1088-737F-45CB-B68E-254E46348037}" destId="{D005CE8C-CC26-4C3E-AC11-E15060ECD759}" srcOrd="2" destOrd="0" presId="urn:microsoft.com/office/officeart/2005/8/layout/target3"/>
    <dgm:cxn modelId="{57D37A7A-AB1B-4626-875B-3E7A8D03E957}" type="presParOf" srcId="{333A1088-737F-45CB-B68E-254E46348037}" destId="{2C702D82-9B77-49B7-9568-BB8EB47C3372}" srcOrd="3" destOrd="0" presId="urn:microsoft.com/office/officeart/2005/8/layout/target3"/>
    <dgm:cxn modelId="{71E357DA-DDF2-45F2-A22E-0C51A9CAB573}" type="presParOf" srcId="{333A1088-737F-45CB-B68E-254E46348037}" destId="{A52A0455-90FF-4808-ABD0-F02540D31D5A}" srcOrd="4" destOrd="0" presId="urn:microsoft.com/office/officeart/2005/8/layout/target3"/>
    <dgm:cxn modelId="{0E903EB3-3690-4207-B929-AE4833811BF3}" type="presParOf" srcId="{333A1088-737F-45CB-B68E-254E46348037}" destId="{6140AFEC-043D-4C43-A2F9-D0F5331DF3A3}" srcOrd="5" destOrd="0" presId="urn:microsoft.com/office/officeart/2005/8/layout/target3"/>
    <dgm:cxn modelId="{09BA9594-FBEE-4FE9-B7F0-3E49440AFF08}" type="presParOf" srcId="{333A1088-737F-45CB-B68E-254E46348037}" destId="{71A10DEB-455E-4133-A618-0A0EE82A21E3}" srcOrd="6" destOrd="0" presId="urn:microsoft.com/office/officeart/2005/8/layout/target3"/>
    <dgm:cxn modelId="{511E911C-ECE8-4590-BDA8-C02E7547BE15}" type="presParOf" srcId="{333A1088-737F-45CB-B68E-254E46348037}" destId="{DA6A876D-6D25-492F-8BDC-9AE6A6CFB1FA}" srcOrd="7" destOrd="0" presId="urn:microsoft.com/office/officeart/2005/8/layout/target3"/>
    <dgm:cxn modelId="{7E2E3868-08BB-41EC-B23E-154276413E1B}" type="presParOf" srcId="{333A1088-737F-45CB-B68E-254E46348037}" destId="{A9F01C16-B5C0-47B0-9750-F7E5E11674A0}" srcOrd="8" destOrd="0" presId="urn:microsoft.com/office/officeart/2005/8/layout/target3"/>
    <dgm:cxn modelId="{11F3C987-0185-4617-B680-9A8475B0376F}" type="presParOf" srcId="{333A1088-737F-45CB-B68E-254E46348037}" destId="{5C0CF724-3222-4429-B09A-F154A62FD507}" srcOrd="9" destOrd="0" presId="urn:microsoft.com/office/officeart/2005/8/layout/target3"/>
    <dgm:cxn modelId="{0091AED2-1504-4420-8110-38AE141FAF38}" type="presParOf" srcId="{333A1088-737F-45CB-B68E-254E46348037}" destId="{71A5FEA7-FE77-4220-960F-2AB7AE466FE5}" srcOrd="10" destOrd="0" presId="urn:microsoft.com/office/officeart/2005/8/layout/target3"/>
    <dgm:cxn modelId="{645C18AF-8007-48CE-886F-DB17784D1F73}" type="presParOf" srcId="{333A1088-737F-45CB-B68E-254E46348037}" destId="{C8857ABF-5052-4733-A46C-0F8B764FF76F}" srcOrd="11" destOrd="0" presId="urn:microsoft.com/office/officeart/2005/8/layout/target3"/>
    <dgm:cxn modelId="{05027E63-E0D6-4E8C-96CA-FE9102884970}" type="presParOf" srcId="{333A1088-737F-45CB-B68E-254E46348037}" destId="{1839E65E-6E97-41D2-A171-98C033275D27}" srcOrd="12" destOrd="0" presId="urn:microsoft.com/office/officeart/2005/8/layout/target3"/>
    <dgm:cxn modelId="{4F8B2697-3DD8-4AB4-9BD5-2E21A4EB19C6}" type="presParOf" srcId="{333A1088-737F-45CB-B68E-254E46348037}" destId="{914F10DC-A7FA-462B-9334-03354AC7EA9F}" srcOrd="13" destOrd="0" presId="urn:microsoft.com/office/officeart/2005/8/layout/target3"/>
    <dgm:cxn modelId="{57DCFABA-6E4A-410C-AB47-D624FA9EBC99}" type="presParOf" srcId="{333A1088-737F-45CB-B68E-254E46348037}" destId="{5583D5C5-FAFF-4548-819C-80E289F73770}" srcOrd="14" destOrd="0" presId="urn:microsoft.com/office/officeart/2005/8/layout/target3"/>
    <dgm:cxn modelId="{060D153F-8B8B-4F24-AA21-CF365283F7E4}" type="presParOf" srcId="{333A1088-737F-45CB-B68E-254E46348037}" destId="{AED2198E-93D5-4001-81B4-73124B309672}" srcOrd="15" destOrd="0" presId="urn:microsoft.com/office/officeart/2005/8/layout/target3"/>
    <dgm:cxn modelId="{E38AD021-5AD6-40DF-908F-A7B4469213DD}" type="presParOf" srcId="{333A1088-737F-45CB-B68E-254E46348037}" destId="{2BE915AB-18AA-4053-B92C-3BFC9ED204BB}" srcOrd="16" destOrd="0" presId="urn:microsoft.com/office/officeart/2005/8/layout/target3"/>
    <dgm:cxn modelId="{1DBCB2AD-5804-4723-B4F0-009C75510589}" type="presParOf" srcId="{333A1088-737F-45CB-B68E-254E46348037}" destId="{BD3627E9-8FC8-4A2F-B3EA-FAE798EF81D8}" srcOrd="17" destOrd="0" presId="urn:microsoft.com/office/officeart/2005/8/layout/target3"/>
    <dgm:cxn modelId="{BB3E47B1-78C5-4FFE-9958-20858911C157}" type="presParOf" srcId="{333A1088-737F-45CB-B68E-254E46348037}" destId="{017154CD-D9A9-4968-AD11-1207A3C4C00A}" srcOrd="18" destOrd="0" presId="urn:microsoft.com/office/officeart/2005/8/layout/target3"/>
    <dgm:cxn modelId="{B93A8C09-2D8E-4C8F-9ABC-9D1C68DCDAC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759" y="0"/>
          <a:ext cx="7007062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6759" y="0"/>
        <a:ext cx="7007062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07062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7007062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7007062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NÁZEV:VY_22_INOVACE_07_NJ9_Předložky a 3.pád interaktivně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7007062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7007062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b="0" kern="1200" dirty="0" smtClean="0"/>
            <a:t>Předložky se 3. pádem</a:t>
          </a:r>
          <a:endParaRPr lang="cs-CZ" sz="2000" b="0" kern="1200" dirty="0"/>
        </a:p>
      </dsp:txBody>
      <dsp:txXfrm>
        <a:off x="1273857" y="1222902"/>
        <a:ext cx="7007062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7007062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7007062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9C21F-E152-47CE-A132-4A37D7255675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BC8269-036F-4E09-A1F6-FD5905B1C9D0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30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777EB5-5AB6-4592-9DFF-C0BA05A17E31}" type="datetimeFigureOut">
              <a:rPr lang="de-DE" smtClean="0"/>
              <a:pPr/>
              <a:t>26.12.2013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79FE2-A331-4B4A-B5C6-AC7D6D62BA58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40.png"/><Relationship Id="rId3" Type="http://schemas.openxmlformats.org/officeDocument/2006/relationships/image" Target="../media/image2.jpeg"/><Relationship Id="rId7" Type="http://schemas.openxmlformats.org/officeDocument/2006/relationships/image" Target="../media/image36.jpeg"/><Relationship Id="rId12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9.jpeg"/><Relationship Id="rId5" Type="http://schemas.openxmlformats.org/officeDocument/2006/relationships/image" Target="../media/image6.jpeg"/><Relationship Id="rId15" Type="http://schemas.openxmlformats.org/officeDocument/2006/relationships/image" Target="../media/image42.png"/><Relationship Id="rId10" Type="http://schemas.openxmlformats.org/officeDocument/2006/relationships/image" Target="../media/image37.jpeg"/><Relationship Id="rId4" Type="http://schemas.openxmlformats.org/officeDocument/2006/relationships/image" Target="../media/image3.jpeg"/><Relationship Id="rId9" Type="http://schemas.openxmlformats.org/officeDocument/2006/relationships/image" Target="../media/image12.jpeg"/><Relationship Id="rId14" Type="http://schemas.openxmlformats.org/officeDocument/2006/relationships/image" Target="../media/image4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828092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1700808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8. a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Obsahuje  interaktivní procvičování předložkových spojení při vyjádření místa.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Žák volí 1 ze 4 nabízených odpovědí – je třeba kliknout na tlačítko se šipkou.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764704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5013176"/>
            <a:ext cx="12436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  <a:ea typeface="+mj-ea"/>
                <a:cs typeface="+mj-cs"/>
              </a:rPr>
              <a:t>Zdroje</a:t>
            </a:r>
            <a:endParaRPr lang="de-DE" sz="3200" dirty="0"/>
          </a:p>
        </p:txBody>
      </p:sp>
      <p:sp>
        <p:nvSpPr>
          <p:cNvPr id="7" name="Obdélník 6"/>
          <p:cNvSpPr/>
          <p:nvPr/>
        </p:nvSpPr>
        <p:spPr>
          <a:xfrm>
            <a:off x="899592" y="5589240"/>
            <a:ext cx="45228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http://office.</a:t>
            </a:r>
            <a:r>
              <a:rPr lang="cs-CZ" sz="2800" dirty="0" err="1" smtClean="0">
                <a:solidFill>
                  <a:prstClr val="black"/>
                </a:solidFill>
              </a:rPr>
              <a:t>microsoft.com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764704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Wo</a:t>
            </a:r>
            <a:r>
              <a:rPr lang="cs-CZ" sz="4000" dirty="0" smtClean="0"/>
              <a:t> </a:t>
            </a:r>
            <a:r>
              <a:rPr lang="cs-CZ" sz="4000" dirty="0" err="1" smtClean="0"/>
              <a:t>sitzt</a:t>
            </a:r>
            <a:r>
              <a:rPr lang="cs-CZ" sz="4000" dirty="0" smtClean="0"/>
              <a:t>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Katze</a:t>
            </a:r>
            <a:r>
              <a:rPr lang="cs-CZ" sz="4000" dirty="0" smtClean="0"/>
              <a:t> ?</a:t>
            </a:r>
            <a:endParaRPr lang="de-DE" sz="40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6372200" y="620688"/>
            <a:ext cx="2088232" cy="3888432"/>
            <a:chOff x="6583007" y="260648"/>
            <a:chExt cx="2093449" cy="3564000"/>
          </a:xfrm>
        </p:grpSpPr>
        <p:grpSp>
          <p:nvGrpSpPr>
            <p:cNvPr id="6" name="Skupina 15"/>
            <p:cNvGrpSpPr/>
            <p:nvPr/>
          </p:nvGrpSpPr>
          <p:grpSpPr>
            <a:xfrm>
              <a:off x="6583007" y="260648"/>
              <a:ext cx="2003205" cy="3473789"/>
              <a:chOff x="6300192" y="3429000"/>
              <a:chExt cx="2027685" cy="3402341"/>
            </a:xfrm>
          </p:grpSpPr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19783" r="18669"/>
              <a:stretch>
                <a:fillRect/>
              </a:stretch>
            </p:blipFill>
            <p:spPr bwMode="auto">
              <a:xfrm>
                <a:off x="6466458" y="4698485"/>
                <a:ext cx="1861419" cy="2132856"/>
              </a:xfrm>
              <a:prstGeom prst="rect">
                <a:avLst/>
              </a:prstGeom>
              <a:noFill/>
            </p:spPr>
          </p:pic>
          <p:pic>
            <p:nvPicPr>
              <p:cNvPr id="9" name="Picture 28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flipH="1">
                <a:off x="6300192" y="3429000"/>
                <a:ext cx="1872208" cy="1440160"/>
              </a:xfrm>
              <a:prstGeom prst="ellipse">
                <a:avLst/>
              </a:prstGeom>
              <a:noFill/>
            </p:spPr>
          </p:pic>
        </p:grpSp>
        <p:sp>
          <p:nvSpPr>
            <p:cNvPr id="7" name="Obdélník 6"/>
            <p:cNvSpPr/>
            <p:nvPr/>
          </p:nvSpPr>
          <p:spPr>
            <a:xfrm>
              <a:off x="6660232" y="260648"/>
              <a:ext cx="2016224" cy="35640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noFill/>
              </a:endParaRPr>
            </a:p>
          </p:txBody>
        </p:sp>
      </p:grpSp>
      <p:sp>
        <p:nvSpPr>
          <p:cNvPr id="10" name="Zaoblený obdélník 9"/>
          <p:cNvSpPr/>
          <p:nvPr/>
        </p:nvSpPr>
        <p:spPr>
          <a:xfrm>
            <a:off x="539552" y="1700808"/>
            <a:ext cx="4104456" cy="792088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unter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dem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Schrank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11560" y="2924944"/>
            <a:ext cx="3960440" cy="792088"/>
          </a:xfrm>
          <a:prstGeom prst="roundRect">
            <a:avLst/>
          </a:prstGeom>
          <a:gradFill flip="none" rotWithShape="1">
            <a:gsLst>
              <a:gs pos="0">
                <a:srgbClr val="002060">
                  <a:tint val="66000"/>
                  <a:satMod val="160000"/>
                </a:srgbClr>
              </a:gs>
              <a:gs pos="50000">
                <a:srgbClr val="002060">
                  <a:tint val="44500"/>
                  <a:satMod val="160000"/>
                </a:srgbClr>
              </a:gs>
              <a:gs pos="100000">
                <a:srgbClr val="00206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vor </a:t>
            </a:r>
            <a:r>
              <a:rPr lang="cs-CZ" sz="3600" b="1" dirty="0" err="1" smtClean="0">
                <a:solidFill>
                  <a:srgbClr val="C00000"/>
                </a:solidFill>
              </a:rPr>
              <a:t>dem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Schrank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11560" y="4005064"/>
            <a:ext cx="3960440" cy="7920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C00000"/>
                </a:solidFill>
              </a:rPr>
              <a:t>auf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dem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Schrank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3568" y="5085184"/>
            <a:ext cx="3960440" cy="79208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C00000"/>
                </a:solidFill>
              </a:rPr>
              <a:t>hinter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dem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Schrank</a:t>
            </a:r>
            <a:endParaRPr lang="de-DE" sz="3600" b="1" dirty="0">
              <a:solidFill>
                <a:srgbClr val="C00000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076056" y="1772816"/>
            <a:ext cx="648072" cy="4104456"/>
            <a:chOff x="4932040" y="1772816"/>
            <a:chExt cx="648072" cy="4104456"/>
          </a:xfrm>
        </p:grpSpPr>
        <p:sp>
          <p:nvSpPr>
            <p:cNvPr id="20" name="Tlačítko akce: Dopředu nebo Další 19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" name="Tlačítko akce: Dopředu nebo Další 20">
              <a:hlinkClick r:id="" action="ppaction://hlinkshowjump?jump=nex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lačítko akce: Dopředu nebo Další 21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Tlačítko akce: Dopředu nebo Další 22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4932040" y="1916832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nex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868144" y="620688"/>
            <a:ext cx="2952328" cy="2808312"/>
            <a:chOff x="971600" y="4149080"/>
            <a:chExt cx="3096344" cy="2376264"/>
          </a:xfrm>
        </p:grpSpPr>
        <p:pic>
          <p:nvPicPr>
            <p:cNvPr id="14" name="Picture 12" descr="domácnosti,firmy,kancelá&amp;rcaron;e,kancelá&amp;rcaron;ský nábytek,nábytek,pracovní stoly,zásuvky"/>
            <p:cNvPicPr>
              <a:picLocks noChangeAspect="1" noChangeArrowheads="1"/>
            </p:cNvPicPr>
            <p:nvPr/>
          </p:nvPicPr>
          <p:blipFill>
            <a:blip r:embed="rId2" cstate="print"/>
            <a:srcRect l="2083" t="22917" r="8333" b="8333"/>
            <a:stretch>
              <a:fillRect/>
            </a:stretch>
          </p:blipFill>
          <p:spPr bwMode="auto">
            <a:xfrm>
              <a:off x="971600" y="4149080"/>
              <a:ext cx="3096344" cy="2376264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</p:pic>
        <p:pic>
          <p:nvPicPr>
            <p:cNvPr id="15" name="Picture 16" descr="domácnosti,elektronika,hudba,poslouchající,p&amp;rcaron;ehráva&amp;ccaron;e disk&amp;uring; CD,p&amp;rcaron;enosné magnetofony,p&amp;rcaron;enosné stereofonní za&amp;rcaron;ízení,rádia,sterea,volný &amp;ccaron;as,zábava,zvukové vybavení"/>
            <p:cNvPicPr>
              <a:picLocks noChangeAspect="1" noChangeArrowheads="1"/>
            </p:cNvPicPr>
            <p:nvPr/>
          </p:nvPicPr>
          <p:blipFill>
            <a:blip r:embed="rId3" cstate="print"/>
            <a:srcRect t="25627" b="22372"/>
            <a:stretch>
              <a:fillRect/>
            </a:stretch>
          </p:blipFill>
          <p:spPr bwMode="auto">
            <a:xfrm>
              <a:off x="1835696" y="5517232"/>
              <a:ext cx="1523217" cy="792088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</p:pic>
      </p:grpSp>
      <p:grpSp>
        <p:nvGrpSpPr>
          <p:cNvPr id="17" name="Skupina 16"/>
          <p:cNvGrpSpPr/>
          <p:nvPr/>
        </p:nvGrpSpPr>
        <p:grpSpPr>
          <a:xfrm>
            <a:off x="539552" y="2060848"/>
            <a:ext cx="3960440" cy="4032448"/>
            <a:chOff x="611560" y="1844824"/>
            <a:chExt cx="3960440" cy="4032448"/>
          </a:xfrm>
        </p:grpSpPr>
        <p:grpSp>
          <p:nvGrpSpPr>
            <p:cNvPr id="2" name="Skupina 1"/>
            <p:cNvGrpSpPr/>
            <p:nvPr/>
          </p:nvGrpSpPr>
          <p:grpSpPr>
            <a:xfrm>
              <a:off x="611560" y="1844824"/>
              <a:ext cx="3960440" cy="4032448"/>
              <a:chOff x="611560" y="1844824"/>
              <a:chExt cx="2232248" cy="4032448"/>
            </a:xfrm>
          </p:grpSpPr>
          <p:sp>
            <p:nvSpPr>
              <p:cNvPr id="3" name="Zaoblený obdélník 2"/>
              <p:cNvSpPr/>
              <p:nvPr/>
            </p:nvSpPr>
            <p:spPr>
              <a:xfrm>
                <a:off x="611560" y="1844824"/>
                <a:ext cx="2232248" cy="792088"/>
              </a:xfrm>
              <a:prstGeom prst="roundRect">
                <a:avLst/>
              </a:prstGeom>
              <a:gradFill flip="none" rotWithShape="1">
                <a:gsLst>
                  <a:gs pos="0">
                    <a:srgbClr val="00B050">
                      <a:tint val="66000"/>
                      <a:satMod val="160000"/>
                    </a:srgbClr>
                  </a:gs>
                  <a:gs pos="50000">
                    <a:srgbClr val="00B050">
                      <a:tint val="44500"/>
                      <a:satMod val="160000"/>
                    </a:srgbClr>
                  </a:gs>
                  <a:gs pos="100000">
                    <a:srgbClr val="00B050">
                      <a:tint val="23500"/>
                      <a:satMod val="160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err="1" smtClean="0">
                    <a:solidFill>
                      <a:srgbClr val="C00000"/>
                    </a:solidFill>
                  </a:rPr>
                  <a:t>unter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3200" b="1" dirty="0" err="1" smtClean="0">
                    <a:solidFill>
                      <a:srgbClr val="C00000"/>
                    </a:solidFill>
                  </a:rPr>
                  <a:t>dem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3200" b="1" dirty="0" err="1" smtClean="0">
                    <a:solidFill>
                      <a:srgbClr val="C00000"/>
                    </a:solidFill>
                  </a:rPr>
                  <a:t>Tisch</a:t>
                </a:r>
                <a:endParaRPr lang="de-DE" sz="3200" b="1" dirty="0">
                  <a:solidFill>
                    <a:srgbClr val="C00000"/>
                  </a:solidFill>
                </a:endParaRPr>
              </a:p>
            </p:txBody>
          </p:sp>
          <p:sp>
            <p:nvSpPr>
              <p:cNvPr id="4" name="Zaoblený obdélník 3"/>
              <p:cNvSpPr/>
              <p:nvPr/>
            </p:nvSpPr>
            <p:spPr>
              <a:xfrm>
                <a:off x="611560" y="2924944"/>
                <a:ext cx="2232248" cy="792088"/>
              </a:xfrm>
              <a:prstGeom prst="roundRect">
                <a:avLst/>
              </a:prstGeom>
              <a:gradFill flip="none" rotWithShape="1">
                <a:gsLst>
                  <a:gs pos="0">
                    <a:srgbClr val="002060">
                      <a:tint val="66000"/>
                      <a:satMod val="160000"/>
                    </a:srgbClr>
                  </a:gs>
                  <a:gs pos="50000">
                    <a:srgbClr val="002060">
                      <a:tint val="44500"/>
                      <a:satMod val="160000"/>
                    </a:srgbClr>
                  </a:gs>
                  <a:gs pos="100000">
                    <a:srgbClr val="002060">
                      <a:tint val="23500"/>
                      <a:satMod val="160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600" b="1" dirty="0" err="1" smtClean="0">
                    <a:solidFill>
                      <a:srgbClr val="C00000"/>
                    </a:solidFill>
                  </a:rPr>
                  <a:t>hinter</a:t>
                </a:r>
                <a:r>
                  <a:rPr lang="cs-CZ" sz="36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3600" b="1" dirty="0" err="1" smtClean="0">
                    <a:solidFill>
                      <a:srgbClr val="C00000"/>
                    </a:solidFill>
                  </a:rPr>
                  <a:t>dem</a:t>
                </a:r>
                <a:r>
                  <a:rPr lang="cs-CZ" sz="36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3600" b="1" dirty="0" err="1" smtClean="0">
                    <a:solidFill>
                      <a:srgbClr val="C00000"/>
                    </a:solidFill>
                  </a:rPr>
                  <a:t>Stuhl</a:t>
                </a:r>
                <a:endParaRPr lang="de-DE" sz="3600" b="1" dirty="0">
                  <a:solidFill>
                    <a:srgbClr val="C00000"/>
                  </a:solidFill>
                </a:endParaRPr>
              </a:p>
            </p:txBody>
          </p:sp>
          <p:sp>
            <p:nvSpPr>
              <p:cNvPr id="5" name="Zaoblený obdélník 4"/>
              <p:cNvSpPr/>
              <p:nvPr/>
            </p:nvSpPr>
            <p:spPr>
              <a:xfrm>
                <a:off x="611560" y="4005064"/>
                <a:ext cx="2232248" cy="792088"/>
              </a:xfrm>
              <a:prstGeom prst="roundRect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err="1" smtClean="0">
                    <a:solidFill>
                      <a:srgbClr val="C00000"/>
                    </a:solidFill>
                  </a:rPr>
                  <a:t>auf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3200" b="1" dirty="0" err="1" smtClean="0">
                    <a:solidFill>
                      <a:srgbClr val="C00000"/>
                    </a:solidFill>
                  </a:rPr>
                  <a:t>dem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3200" b="1" dirty="0" err="1" smtClean="0">
                    <a:solidFill>
                      <a:srgbClr val="C00000"/>
                    </a:solidFill>
                  </a:rPr>
                  <a:t>Tisch</a:t>
                </a:r>
                <a:endParaRPr lang="de-DE" sz="3200" b="1" dirty="0">
                  <a:solidFill>
                    <a:srgbClr val="C00000"/>
                  </a:solidFill>
                </a:endParaRPr>
              </a:p>
            </p:txBody>
          </p:sp>
          <p:sp>
            <p:nvSpPr>
              <p:cNvPr id="6" name="Zaoblený obdélník 5"/>
              <p:cNvSpPr/>
              <p:nvPr/>
            </p:nvSpPr>
            <p:spPr>
              <a:xfrm>
                <a:off x="611560" y="5085184"/>
                <a:ext cx="2232248" cy="792088"/>
              </a:xfrm>
              <a:prstGeom prst="roundRect">
                <a:avLst/>
              </a:prstGeom>
              <a:gradFill flip="none" rotWithShape="1">
                <a:gsLst>
                  <a:gs pos="0">
                    <a:srgbClr val="FF0000">
                      <a:tint val="66000"/>
                      <a:satMod val="160000"/>
                    </a:srgbClr>
                  </a:gs>
                  <a:gs pos="50000">
                    <a:srgbClr val="FF0000">
                      <a:tint val="44500"/>
                      <a:satMod val="160000"/>
                    </a:srgbClr>
                  </a:gs>
                  <a:gs pos="100000">
                    <a:srgbClr val="FF0000">
                      <a:tint val="23500"/>
                      <a:satMod val="160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sp>
          <p:nvSpPr>
            <p:cNvPr id="16" name="Obdélník 15"/>
            <p:cNvSpPr/>
            <p:nvPr/>
          </p:nvSpPr>
          <p:spPr>
            <a:xfrm>
              <a:off x="1120430" y="5157192"/>
              <a:ext cx="2981137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32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Stuhl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611560" y="548680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Wo</a:t>
            </a:r>
            <a:r>
              <a:rPr lang="cs-CZ" sz="4000" dirty="0" smtClean="0"/>
              <a:t> </a:t>
            </a:r>
            <a:r>
              <a:rPr lang="cs-CZ" sz="4000" dirty="0" err="1" smtClean="0"/>
              <a:t>steht</a:t>
            </a:r>
            <a:r>
              <a:rPr lang="cs-CZ" sz="4000" dirty="0" smtClean="0"/>
              <a:t> </a:t>
            </a:r>
            <a:r>
              <a:rPr lang="cs-CZ" sz="4000" dirty="0" err="1" smtClean="0"/>
              <a:t>das</a:t>
            </a:r>
            <a:r>
              <a:rPr lang="cs-CZ" sz="4000" dirty="0" smtClean="0"/>
              <a:t> </a:t>
            </a:r>
            <a:r>
              <a:rPr lang="cs-CZ" sz="4000" dirty="0" err="1" smtClean="0"/>
              <a:t>Radio</a:t>
            </a:r>
            <a:r>
              <a:rPr lang="cs-CZ" sz="4000" dirty="0" smtClean="0"/>
              <a:t> ?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1844824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Sofa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der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Puppe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Sessel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Sofa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932040" y="1772816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796136" y="548680"/>
            <a:ext cx="3096344" cy="2232248"/>
            <a:chOff x="683568" y="1196752"/>
            <a:chExt cx="3456384" cy="2160240"/>
          </a:xfrm>
        </p:grpSpPr>
        <p:grpSp>
          <p:nvGrpSpPr>
            <p:cNvPr id="14" name="Skupina 22"/>
            <p:cNvGrpSpPr/>
            <p:nvPr/>
          </p:nvGrpSpPr>
          <p:grpSpPr>
            <a:xfrm>
              <a:off x="683568" y="1196752"/>
              <a:ext cx="3456384" cy="2160240"/>
              <a:chOff x="1691680" y="4149080"/>
              <a:chExt cx="3744416" cy="2448272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691680" y="4149080"/>
                <a:ext cx="3744416" cy="2448272"/>
              </a:xfrm>
              <a:prstGeom prst="rect">
                <a:avLst/>
              </a:prstGeom>
              <a:noFill/>
              <a:ln w="381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17" name="Picture 12" descr="domácnost,gau&amp;ccaron;e,nábytek,pohovky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t="13957" b="13934"/>
              <a:stretch>
                <a:fillRect/>
              </a:stretch>
            </p:blipFill>
            <p:spPr bwMode="auto">
              <a:xfrm rot="21336361">
                <a:off x="1763132" y="4638645"/>
                <a:ext cx="3402618" cy="1771978"/>
              </a:xfrm>
              <a:prstGeom prst="rect">
                <a:avLst/>
              </a:prstGeom>
              <a:noFill/>
            </p:spPr>
          </p:pic>
          <p:pic>
            <p:nvPicPr>
              <p:cNvPr id="18" name="Picture 4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7875" r="13376"/>
              <a:stretch>
                <a:fillRect/>
              </a:stretch>
            </p:blipFill>
            <p:spPr bwMode="auto">
              <a:xfrm>
                <a:off x="3419872" y="4309080"/>
                <a:ext cx="1008112" cy="1280160"/>
              </a:xfrm>
              <a:prstGeom prst="ellipse">
                <a:avLst/>
              </a:prstGeom>
              <a:noFill/>
            </p:spPr>
          </p:pic>
        </p:grpSp>
        <p:pic>
          <p:nvPicPr>
            <p:cNvPr id="15" name="Picture 28" descr="Zobrazit podobné obrázky"/>
            <p:cNvPicPr>
              <a:picLocks noChangeAspect="1" noChangeArrowheads="1"/>
            </p:cNvPicPr>
            <p:nvPr/>
          </p:nvPicPr>
          <p:blipFill>
            <a:blip r:embed="rId4" cstate="print"/>
            <a:srcRect t="15750" b="13376"/>
            <a:stretch>
              <a:fillRect/>
            </a:stretch>
          </p:blipFill>
          <p:spPr bwMode="auto">
            <a:xfrm rot="21421273">
              <a:off x="1557806" y="2006233"/>
              <a:ext cx="680033" cy="408020"/>
            </a:xfrm>
            <a:prstGeom prst="rect">
              <a:avLst/>
            </a:prstGeom>
            <a:noFill/>
          </p:spPr>
        </p:pic>
      </p:grpSp>
      <p:sp>
        <p:nvSpPr>
          <p:cNvPr id="19" name="Obdélník 18"/>
          <p:cNvSpPr/>
          <p:nvPr/>
        </p:nvSpPr>
        <p:spPr>
          <a:xfrm>
            <a:off x="683568" y="548680"/>
            <a:ext cx="39820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liegt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das</a:t>
            </a:r>
            <a:r>
              <a:rPr lang="cs-CZ" sz="4000" dirty="0" smtClean="0">
                <a:solidFill>
                  <a:prstClr val="black"/>
                </a:solidFill>
              </a:rPr>
              <a:t> Heft?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1844824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über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Stuhl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Stuhl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Sessel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Sofa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932040" y="1772816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nex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 flipH="1">
            <a:off x="6156176" y="548680"/>
            <a:ext cx="2448272" cy="3600400"/>
            <a:chOff x="0" y="2996952"/>
            <a:chExt cx="2952328" cy="3528392"/>
          </a:xfrm>
        </p:grpSpPr>
        <p:pic>
          <p:nvPicPr>
            <p:cNvPr id="14" name="Picture 10" descr="domácnost,k&amp;rcaron;esla,nábytek,nábytky,pohodlná k&amp;rcaron;esla,&amp;zcaron;id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3645024"/>
              <a:ext cx="2913445" cy="2808312"/>
            </a:xfrm>
            <a:prstGeom prst="rect">
              <a:avLst/>
            </a:prstGeom>
            <a:noFill/>
          </p:spPr>
        </p:pic>
        <p:pic>
          <p:nvPicPr>
            <p:cNvPr id="15" name="Picture 18" descr="Zobrazit podobné obrázky"/>
            <p:cNvPicPr>
              <a:picLocks noChangeAspect="1" noChangeArrowheads="1"/>
            </p:cNvPicPr>
            <p:nvPr/>
          </p:nvPicPr>
          <p:blipFill>
            <a:blip r:embed="rId3" cstate="print"/>
            <a:srcRect t="22727" b="18182"/>
            <a:stretch>
              <a:fillRect/>
            </a:stretch>
          </p:blipFill>
          <p:spPr bwMode="auto">
            <a:xfrm>
              <a:off x="1259632" y="4869160"/>
              <a:ext cx="1218596" cy="720080"/>
            </a:xfrm>
            <a:prstGeom prst="ellipse">
              <a:avLst/>
            </a:prstGeom>
            <a:noFill/>
          </p:spPr>
        </p:pic>
        <p:sp>
          <p:nvSpPr>
            <p:cNvPr id="16" name="Obdélník 15"/>
            <p:cNvSpPr/>
            <p:nvPr/>
          </p:nvSpPr>
          <p:spPr>
            <a:xfrm>
              <a:off x="0" y="2996952"/>
              <a:ext cx="2952328" cy="3528392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7" name="Obdélník 16"/>
          <p:cNvSpPr/>
          <p:nvPr/>
        </p:nvSpPr>
        <p:spPr>
          <a:xfrm>
            <a:off x="1259632" y="620688"/>
            <a:ext cx="41179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liegt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das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Buch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1844824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Bücherregal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Regal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Schrank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Schrank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932040" y="1772816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nex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300192" y="1916832"/>
            <a:ext cx="2376264" cy="3384376"/>
            <a:chOff x="4067944" y="404664"/>
            <a:chExt cx="1872208" cy="3168352"/>
          </a:xfrm>
        </p:grpSpPr>
        <p:sp>
          <p:nvSpPr>
            <p:cNvPr id="14" name="Obdélník 13"/>
            <p:cNvSpPr/>
            <p:nvPr/>
          </p:nvSpPr>
          <p:spPr>
            <a:xfrm>
              <a:off x="4067944" y="404664"/>
              <a:ext cx="1872208" cy="3168352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grpSp>
          <p:nvGrpSpPr>
            <p:cNvPr id="15" name="Skupina 42"/>
            <p:cNvGrpSpPr/>
            <p:nvPr/>
          </p:nvGrpSpPr>
          <p:grpSpPr>
            <a:xfrm>
              <a:off x="4139952" y="548680"/>
              <a:ext cx="1728192" cy="2756878"/>
              <a:chOff x="4139952" y="548680"/>
              <a:chExt cx="1728192" cy="2756878"/>
            </a:xfrm>
          </p:grpSpPr>
          <p:pic>
            <p:nvPicPr>
              <p:cNvPr id="16" name="Picture 22" descr="Zobrazit podrobnosti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r="5501"/>
              <a:stretch>
                <a:fillRect/>
              </a:stretch>
            </p:blipFill>
            <p:spPr bwMode="auto">
              <a:xfrm>
                <a:off x="4139952" y="548680"/>
                <a:ext cx="1728192" cy="2520280"/>
              </a:xfrm>
              <a:prstGeom prst="rect">
                <a:avLst/>
              </a:prstGeom>
              <a:noFill/>
              <a:ln w="38100">
                <a:noFill/>
              </a:ln>
            </p:spPr>
          </p:pic>
          <p:pic>
            <p:nvPicPr>
              <p:cNvPr id="17" name="Picture 20" descr="zavazadla,o&amp;rcaron;ezané snímky,o&amp;rcaron;ezané obrázky,mezinárodní,mezinárodní cesty,cesty,PNG,kufry,pr&amp;uring;hledné pozadí,cestova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6250" t="12500" r="6250" b="9375"/>
              <a:stretch>
                <a:fillRect/>
              </a:stretch>
            </p:blipFill>
            <p:spPr bwMode="auto">
              <a:xfrm>
                <a:off x="4211960" y="2276872"/>
                <a:ext cx="1152128" cy="1028686"/>
              </a:xfrm>
              <a:prstGeom prst="rect">
                <a:avLst/>
              </a:prstGeom>
              <a:noFill/>
              <a:ln w="38100">
                <a:noFill/>
              </a:ln>
            </p:spPr>
          </p:pic>
        </p:grpSp>
      </p:grpSp>
      <p:sp>
        <p:nvSpPr>
          <p:cNvPr id="18" name="Obdélník 17"/>
          <p:cNvSpPr/>
          <p:nvPr/>
        </p:nvSpPr>
        <p:spPr>
          <a:xfrm>
            <a:off x="971600" y="692696"/>
            <a:ext cx="44882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steht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Koffer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1844824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Schrank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Fernseher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Bett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der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Tür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932040" y="1772816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868144" y="1340768"/>
            <a:ext cx="3096344" cy="1728192"/>
            <a:chOff x="1619672" y="4221088"/>
            <a:chExt cx="3528392" cy="1728192"/>
          </a:xfrm>
        </p:grpSpPr>
        <p:grpSp>
          <p:nvGrpSpPr>
            <p:cNvPr id="14" name="Skupina 9"/>
            <p:cNvGrpSpPr/>
            <p:nvPr/>
          </p:nvGrpSpPr>
          <p:grpSpPr>
            <a:xfrm>
              <a:off x="1619672" y="4221088"/>
              <a:ext cx="3528392" cy="1728192"/>
              <a:chOff x="6804248" y="2996952"/>
              <a:chExt cx="1872208" cy="2016224"/>
            </a:xfrm>
          </p:grpSpPr>
          <p:grpSp>
            <p:nvGrpSpPr>
              <p:cNvPr id="16" name="Skupina 10"/>
              <p:cNvGrpSpPr/>
              <p:nvPr/>
            </p:nvGrpSpPr>
            <p:grpSpPr>
              <a:xfrm>
                <a:off x="6876256" y="3080962"/>
                <a:ext cx="1644460" cy="1659409"/>
                <a:chOff x="5868144" y="3296986"/>
                <a:chExt cx="1644460" cy="1659409"/>
              </a:xfrm>
            </p:grpSpPr>
            <p:pic>
              <p:nvPicPr>
                <p:cNvPr id="18" name="Picture 2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 l="7875" r="13376" b="78581"/>
                <a:stretch>
                  <a:fillRect/>
                </a:stretch>
              </p:blipFill>
              <p:spPr bwMode="auto">
                <a:xfrm>
                  <a:off x="5868144" y="4509120"/>
                  <a:ext cx="1644460" cy="447275"/>
                </a:xfrm>
                <a:prstGeom prst="rect">
                  <a:avLst/>
                </a:prstGeom>
                <a:noFill/>
              </p:spPr>
            </p:pic>
            <p:pic>
              <p:nvPicPr>
                <p:cNvPr id="19" name="Picture 14" descr="HDTV,LCD televize,monitory,obrazovky,širokoúhlá TV,technologie,televize,televizní obrazovky,televizní p&amp;rcaron;ijíma&amp;ccaron;e,TV,TV obrazovky,velkoplošná,videa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 t="6667" b="10000"/>
                <a:stretch>
                  <a:fillRect/>
                </a:stretch>
              </p:blipFill>
              <p:spPr bwMode="auto">
                <a:xfrm flipH="1">
                  <a:off x="6084167" y="3296986"/>
                  <a:ext cx="667176" cy="1356151"/>
                </a:xfrm>
                <a:prstGeom prst="rect">
                  <a:avLst/>
                </a:prstGeom>
                <a:noFill/>
              </p:spPr>
            </p:pic>
          </p:grpSp>
          <p:sp>
            <p:nvSpPr>
              <p:cNvPr id="17" name="Obdélník 16"/>
              <p:cNvSpPr/>
              <p:nvPr/>
            </p:nvSpPr>
            <p:spPr>
              <a:xfrm>
                <a:off x="6804248" y="2996952"/>
                <a:ext cx="1872208" cy="2016224"/>
              </a:xfrm>
              <a:prstGeom prst="rect">
                <a:avLst/>
              </a:prstGeom>
              <a:noFill/>
              <a:ln w="381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pic>
          <p:nvPicPr>
            <p:cNvPr id="15" name="Picture 4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 l="7875" r="13376"/>
            <a:stretch>
              <a:fillRect/>
            </a:stretch>
          </p:blipFill>
          <p:spPr bwMode="auto">
            <a:xfrm>
              <a:off x="3491880" y="4365104"/>
              <a:ext cx="850583" cy="1080120"/>
            </a:xfrm>
            <a:prstGeom prst="rect">
              <a:avLst/>
            </a:prstGeom>
            <a:noFill/>
          </p:spPr>
        </p:pic>
      </p:grpSp>
      <p:sp>
        <p:nvSpPr>
          <p:cNvPr id="20" name="Obdélník 19"/>
          <p:cNvSpPr/>
          <p:nvPr/>
        </p:nvSpPr>
        <p:spPr>
          <a:xfrm>
            <a:off x="755576" y="476672"/>
            <a:ext cx="43052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sitzt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die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Puppe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1844824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Baum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Tisch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Klavier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Klavier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932040" y="1772816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nex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 flipH="1">
            <a:off x="6012160" y="692696"/>
            <a:ext cx="2592288" cy="3096344"/>
            <a:chOff x="2412268" y="3717032"/>
            <a:chExt cx="2664296" cy="2736304"/>
          </a:xfrm>
        </p:grpSpPr>
        <p:pic>
          <p:nvPicPr>
            <p:cNvPr id="14" name="Picture 22" descr="o&amp;rcaron;ezané snímky,o&amp;rcaron;ezané obrázky,klavíry,instrumenty,hudba,hudební nástroje,muzikály,piána,PNG,pr&amp;uring;hledné pozadí"/>
            <p:cNvPicPr>
              <a:picLocks noChangeAspect="1" noChangeArrowheads="1"/>
            </p:cNvPicPr>
            <p:nvPr/>
          </p:nvPicPr>
          <p:blipFill>
            <a:blip r:embed="rId2" cstate="print"/>
            <a:srcRect l="6978" t="4652" r="6955" b="6955"/>
            <a:stretch>
              <a:fillRect/>
            </a:stretch>
          </p:blipFill>
          <p:spPr bwMode="auto">
            <a:xfrm>
              <a:off x="2412268" y="3717032"/>
              <a:ext cx="2664296" cy="2736304"/>
            </a:xfrm>
            <a:prstGeom prst="rect">
              <a:avLst/>
            </a:prstGeom>
            <a:noFill/>
            <a:ln w="38100">
              <a:noFill/>
            </a:ln>
          </p:spPr>
        </p:pic>
        <p:pic>
          <p:nvPicPr>
            <p:cNvPr id="15" name="Picture 28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779912" y="5373216"/>
              <a:ext cx="1080120" cy="108012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</p:pic>
      </p:grpSp>
      <p:sp>
        <p:nvSpPr>
          <p:cNvPr id="16" name="Obdélník 15"/>
          <p:cNvSpPr/>
          <p:nvPr/>
        </p:nvSpPr>
        <p:spPr>
          <a:xfrm>
            <a:off x="827584" y="548680"/>
            <a:ext cx="40929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sitzt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die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Katze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1844824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Sessel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über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Sessel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Stuhl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Tisch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932040" y="1772816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nex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 flipH="1">
            <a:off x="6660232" y="908720"/>
            <a:ext cx="1944215" cy="2758217"/>
            <a:chOff x="7092280" y="548680"/>
            <a:chExt cx="1103035" cy="958017"/>
          </a:xfrm>
        </p:grpSpPr>
        <p:pic>
          <p:nvPicPr>
            <p:cNvPr id="14" name="Picture 10" descr="domácnost,k&amp;rcaron;esla,nábytek,nábytky,pohodlná k&amp;rcaron;esla,&amp;zcaron;id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92280" y="548680"/>
              <a:ext cx="993882" cy="958017"/>
            </a:xfrm>
            <a:prstGeom prst="rect">
              <a:avLst/>
            </a:prstGeom>
            <a:noFill/>
          </p:spPr>
        </p:pic>
        <p:pic>
          <p:nvPicPr>
            <p:cNvPr id="15" name="Picture 8" descr="domácnost,hra&amp;ccaron;ky,mí&amp;ccaron;e,nafukovací mí&amp;ccaron;e"/>
            <p:cNvPicPr>
              <a:picLocks noChangeAspect="1" noChangeArrowheads="1"/>
            </p:cNvPicPr>
            <p:nvPr/>
          </p:nvPicPr>
          <p:blipFill>
            <a:blip r:embed="rId3" cstate="print"/>
            <a:srcRect l="13957" t="11631" r="2303" b="9281"/>
            <a:stretch>
              <a:fillRect/>
            </a:stretch>
          </p:blipFill>
          <p:spPr bwMode="auto">
            <a:xfrm>
              <a:off x="7660412" y="1148936"/>
              <a:ext cx="534903" cy="350150"/>
            </a:xfrm>
            <a:prstGeom prst="ellipse">
              <a:avLst/>
            </a:prstGeom>
            <a:noFill/>
          </p:spPr>
        </p:pic>
      </p:grpSp>
      <p:sp>
        <p:nvSpPr>
          <p:cNvPr id="16" name="Obdélník 15"/>
          <p:cNvSpPr/>
          <p:nvPr/>
        </p:nvSpPr>
        <p:spPr>
          <a:xfrm>
            <a:off x="971600" y="764704"/>
            <a:ext cx="341946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ist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Ball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Baum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Bett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Tisch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Klavier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nex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652120" y="980728"/>
            <a:ext cx="3491880" cy="3888432"/>
            <a:chOff x="251520" y="1556792"/>
            <a:chExt cx="3455665" cy="3528392"/>
          </a:xfrm>
        </p:grpSpPr>
        <p:grpSp>
          <p:nvGrpSpPr>
            <p:cNvPr id="14" name="Skupina 3"/>
            <p:cNvGrpSpPr/>
            <p:nvPr/>
          </p:nvGrpSpPr>
          <p:grpSpPr>
            <a:xfrm>
              <a:off x="323528" y="1988840"/>
              <a:ext cx="3383657" cy="3096344"/>
              <a:chOff x="323528" y="1988840"/>
              <a:chExt cx="3383657" cy="3096344"/>
            </a:xfrm>
          </p:grpSpPr>
          <p:pic>
            <p:nvPicPr>
              <p:cNvPr id="16" name="Picture 22" descr="o&amp;rcaron;ezané snímky,o&amp;rcaron;ezané obrázky,klavíry,instrumenty,hudba,hudební nástroje,muzikály,piána,PNG,pr&amp;uring;hledné pozadí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6001" t="6001" b="7982"/>
              <a:stretch>
                <a:fillRect/>
              </a:stretch>
            </p:blipFill>
            <p:spPr bwMode="auto">
              <a:xfrm>
                <a:off x="323528" y="1988840"/>
                <a:ext cx="3383657" cy="3096344"/>
              </a:xfrm>
              <a:prstGeom prst="rect">
                <a:avLst/>
              </a:prstGeom>
              <a:noFill/>
            </p:spPr>
          </p:pic>
          <p:pic>
            <p:nvPicPr>
              <p:cNvPr id="17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123728" y="2780928"/>
                <a:ext cx="1440160" cy="1728192"/>
              </a:xfrm>
              <a:prstGeom prst="ellipse">
                <a:avLst/>
              </a:prstGeom>
              <a:noFill/>
            </p:spPr>
          </p:pic>
        </p:grpSp>
        <p:sp>
          <p:nvSpPr>
            <p:cNvPr id="15" name="Obdélník 14"/>
            <p:cNvSpPr/>
            <p:nvPr/>
          </p:nvSpPr>
          <p:spPr>
            <a:xfrm>
              <a:off x="251520" y="1556792"/>
              <a:ext cx="3312368" cy="3528392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8" name="Obdélník 17"/>
          <p:cNvSpPr/>
          <p:nvPr/>
        </p:nvSpPr>
        <p:spPr>
          <a:xfrm>
            <a:off x="539552" y="908720"/>
            <a:ext cx="388837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sitzt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Affe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Sofa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Sofa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über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Sofa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Stuhl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652120" y="764704"/>
            <a:ext cx="3024336" cy="2016224"/>
            <a:chOff x="3491880" y="1628800"/>
            <a:chExt cx="3600400" cy="2160240"/>
          </a:xfrm>
        </p:grpSpPr>
        <p:grpSp>
          <p:nvGrpSpPr>
            <p:cNvPr id="19" name="Skupina 32"/>
            <p:cNvGrpSpPr/>
            <p:nvPr/>
          </p:nvGrpSpPr>
          <p:grpSpPr>
            <a:xfrm>
              <a:off x="3491880" y="1628800"/>
              <a:ext cx="3456384" cy="2160240"/>
              <a:chOff x="3491880" y="1628800"/>
              <a:chExt cx="3456384" cy="2029725"/>
            </a:xfrm>
          </p:grpSpPr>
          <p:pic>
            <p:nvPicPr>
              <p:cNvPr id="21" name="Picture 20" descr="zavazadla,o&amp;rcaron;ezané snímky,o&amp;rcaron;ezané obrázky,mezinárodní,mezinárodní cesty,cesty,PNG,kufry,pr&amp;uring;hledné pozadí,cestova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4348" t="8696" r="8696"/>
              <a:stretch>
                <a:fillRect/>
              </a:stretch>
            </p:blipFill>
            <p:spPr bwMode="auto">
              <a:xfrm flipH="1">
                <a:off x="5580112" y="1628800"/>
                <a:ext cx="1368152" cy="1728192"/>
              </a:xfrm>
              <a:prstGeom prst="rect">
                <a:avLst/>
              </a:prstGeom>
              <a:noFill/>
            </p:spPr>
          </p:pic>
          <p:pic>
            <p:nvPicPr>
              <p:cNvPr id="22" name="Picture 20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t="25000" b="21875"/>
              <a:stretch>
                <a:fillRect/>
              </a:stretch>
            </p:blipFill>
            <p:spPr bwMode="auto">
              <a:xfrm>
                <a:off x="3491880" y="2204864"/>
                <a:ext cx="2736304" cy="1453661"/>
              </a:xfrm>
              <a:prstGeom prst="rect">
                <a:avLst/>
              </a:prstGeom>
              <a:noFill/>
            </p:spPr>
          </p:pic>
        </p:grpSp>
        <p:sp>
          <p:nvSpPr>
            <p:cNvPr id="20" name="Obdélník 19"/>
            <p:cNvSpPr/>
            <p:nvPr/>
          </p:nvSpPr>
          <p:spPr>
            <a:xfrm>
              <a:off x="3491880" y="1700808"/>
              <a:ext cx="3600400" cy="2088232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7" name="Obdélník 16"/>
          <p:cNvSpPr/>
          <p:nvPr/>
        </p:nvSpPr>
        <p:spPr>
          <a:xfrm>
            <a:off x="539552" y="476672"/>
            <a:ext cx="44882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steht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Koffer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9512" y="2348880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Tisch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err="1" smtClean="0">
                  <a:solidFill>
                    <a:srgbClr val="C00000"/>
                  </a:solidFill>
                </a:rPr>
                <a:t>zwischen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Sofa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und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Sessel</a:t>
              </a:r>
              <a:endParaRPr lang="de-DE" sz="28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err="1" smtClean="0">
                  <a:solidFill>
                    <a:srgbClr val="C00000"/>
                  </a:solidFill>
                </a:rPr>
                <a:t>zwischen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Tisch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und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Regal</a:t>
              </a:r>
              <a:endParaRPr lang="de-DE" sz="28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Bücherregal</a:t>
              </a:r>
              <a:endParaRPr lang="de-DE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427984" y="2420888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nex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932040" y="260648"/>
            <a:ext cx="3968824" cy="2808312"/>
            <a:chOff x="3707904" y="4005064"/>
            <a:chExt cx="5256584" cy="2592288"/>
          </a:xfrm>
        </p:grpSpPr>
        <p:grpSp>
          <p:nvGrpSpPr>
            <p:cNvPr id="14" name="Skupina 19"/>
            <p:cNvGrpSpPr/>
            <p:nvPr/>
          </p:nvGrpSpPr>
          <p:grpSpPr>
            <a:xfrm>
              <a:off x="3779912" y="4221088"/>
              <a:ext cx="4843089" cy="2376264"/>
              <a:chOff x="4300911" y="3933056"/>
              <a:chExt cx="4843089" cy="2376264"/>
            </a:xfrm>
          </p:grpSpPr>
          <p:pic>
            <p:nvPicPr>
              <p:cNvPr id="16" name="Picture 20" descr="Zobrazit podrobnosti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t="25000" b="21875"/>
              <a:stretch>
                <a:fillRect/>
              </a:stretch>
            </p:blipFill>
            <p:spPr bwMode="auto">
              <a:xfrm>
                <a:off x="4300911" y="4941168"/>
                <a:ext cx="2575345" cy="1368152"/>
              </a:xfrm>
              <a:prstGeom prst="rect">
                <a:avLst/>
              </a:prstGeom>
              <a:noFill/>
            </p:spPr>
          </p:pic>
          <p:pic>
            <p:nvPicPr>
              <p:cNvPr id="17" name="Picture 2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12435" r="11125"/>
              <a:stretch>
                <a:fillRect/>
              </a:stretch>
            </p:blipFill>
            <p:spPr bwMode="auto">
              <a:xfrm>
                <a:off x="7415808" y="3933056"/>
                <a:ext cx="1728192" cy="2260848"/>
              </a:xfrm>
              <a:prstGeom prst="rect">
                <a:avLst/>
              </a:prstGeom>
              <a:noFill/>
            </p:spPr>
          </p:pic>
          <p:pic>
            <p:nvPicPr>
              <p:cNvPr id="18" name="Picture 10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31357" r="25188"/>
              <a:stretch>
                <a:fillRect/>
              </a:stretch>
            </p:blipFill>
            <p:spPr bwMode="auto">
              <a:xfrm rot="21241770" flipH="1">
                <a:off x="6538655" y="4119705"/>
                <a:ext cx="916960" cy="1863824"/>
              </a:xfrm>
              <a:prstGeom prst="ellipse">
                <a:avLst/>
              </a:prstGeom>
              <a:noFill/>
            </p:spPr>
          </p:pic>
        </p:grpSp>
        <p:sp>
          <p:nvSpPr>
            <p:cNvPr id="15" name="Obdélník 14"/>
            <p:cNvSpPr/>
            <p:nvPr/>
          </p:nvSpPr>
          <p:spPr>
            <a:xfrm>
              <a:off x="3707904" y="4005064"/>
              <a:ext cx="5256584" cy="2592288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9" name="Obdélník 18"/>
          <p:cNvSpPr/>
          <p:nvPr/>
        </p:nvSpPr>
        <p:spPr>
          <a:xfrm>
            <a:off x="323528" y="548680"/>
            <a:ext cx="394460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steht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die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Sofa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Sofa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Bett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nex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652120" y="836712"/>
            <a:ext cx="3312368" cy="2664296"/>
            <a:chOff x="5652120" y="836712"/>
            <a:chExt cx="3312368" cy="2664296"/>
          </a:xfrm>
        </p:grpSpPr>
        <p:pic>
          <p:nvPicPr>
            <p:cNvPr id="14" name="Picture 12" descr="domácnost,gau&amp;ccaron;e,nábytek,pohovky"/>
            <p:cNvPicPr>
              <a:picLocks noChangeAspect="1" noChangeArrowheads="1"/>
            </p:cNvPicPr>
            <p:nvPr/>
          </p:nvPicPr>
          <p:blipFill>
            <a:blip r:embed="rId2" cstate="print"/>
            <a:srcRect t="13957" b="13934"/>
            <a:stretch>
              <a:fillRect/>
            </a:stretch>
          </p:blipFill>
          <p:spPr bwMode="auto">
            <a:xfrm>
              <a:off x="5652120" y="836712"/>
              <a:ext cx="3312368" cy="2304256"/>
            </a:xfrm>
            <a:prstGeom prst="rect">
              <a:avLst/>
            </a:prstGeom>
            <a:noFill/>
          </p:spPr>
        </p:pic>
        <p:pic>
          <p:nvPicPr>
            <p:cNvPr id="13" name="Picture 22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 l="13043" t="-4348" r="13044"/>
            <a:stretch>
              <a:fillRect/>
            </a:stretch>
          </p:blipFill>
          <p:spPr bwMode="auto">
            <a:xfrm>
              <a:off x="6228184" y="1772816"/>
              <a:ext cx="1224136" cy="1728192"/>
            </a:xfrm>
            <a:prstGeom prst="ellipse">
              <a:avLst/>
            </a:prstGeom>
            <a:noFill/>
          </p:spPr>
        </p:pic>
      </p:grpSp>
      <p:sp>
        <p:nvSpPr>
          <p:cNvPr id="16" name="Obdélník 15"/>
          <p:cNvSpPr/>
          <p:nvPr/>
        </p:nvSpPr>
        <p:spPr>
          <a:xfrm>
            <a:off x="683568" y="692696"/>
            <a:ext cx="501541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sitzt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das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Mädchen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Sofa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Bett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Bett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err="1" smtClean="0">
                  <a:solidFill>
                    <a:srgbClr val="C00000"/>
                  </a:solidFill>
                </a:rPr>
                <a:t>zwischen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Sessel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und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 Sofa</a:t>
              </a:r>
              <a:endParaRPr lang="de-DE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nex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283968" y="692696"/>
            <a:ext cx="4392488" cy="1584176"/>
            <a:chOff x="1691680" y="1268760"/>
            <a:chExt cx="6480720" cy="2880320"/>
          </a:xfrm>
        </p:grpSpPr>
        <p:pic>
          <p:nvPicPr>
            <p:cNvPr id="19" name="Picture 12" descr="domácnost,gau&amp;ccaron;e,nábytek,pohovky"/>
            <p:cNvPicPr>
              <a:picLocks noChangeAspect="1" noChangeArrowheads="1"/>
            </p:cNvPicPr>
            <p:nvPr/>
          </p:nvPicPr>
          <p:blipFill>
            <a:blip r:embed="rId2" cstate="print"/>
            <a:srcRect t="13957" b="13934"/>
            <a:stretch>
              <a:fillRect/>
            </a:stretch>
          </p:blipFill>
          <p:spPr bwMode="auto">
            <a:xfrm>
              <a:off x="4321063" y="1268760"/>
              <a:ext cx="3851337" cy="2880320"/>
            </a:xfrm>
            <a:prstGeom prst="rect">
              <a:avLst/>
            </a:prstGeom>
            <a:noFill/>
          </p:spPr>
        </p:pic>
        <p:pic>
          <p:nvPicPr>
            <p:cNvPr id="20" name="Picture 10" descr="domácnost,k&amp;rcaron;esla,nábytek,nábytky,pohodlná k&amp;rcaron;esla,&amp;zcaron;idl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691680" y="1407884"/>
              <a:ext cx="1887902" cy="2322839"/>
            </a:xfrm>
            <a:prstGeom prst="rect">
              <a:avLst/>
            </a:prstGeom>
            <a:noFill/>
          </p:spPr>
        </p:pic>
        <p:pic>
          <p:nvPicPr>
            <p:cNvPr id="21" name="Picture 8" descr="domácnost,hra&amp;ccaron;ky,mí&amp;ccaron;e,nafukovací mí&amp;ccaron;e"/>
            <p:cNvPicPr>
              <a:picLocks noChangeAspect="1" noChangeArrowheads="1"/>
            </p:cNvPicPr>
            <p:nvPr/>
          </p:nvPicPr>
          <p:blipFill>
            <a:blip r:embed="rId4" cstate="print"/>
            <a:srcRect l="13957" t="11631" r="2303" b="9281"/>
            <a:stretch>
              <a:fillRect/>
            </a:stretch>
          </p:blipFill>
          <p:spPr bwMode="auto">
            <a:xfrm>
              <a:off x="3532784" y="2429933"/>
              <a:ext cx="906193" cy="1053019"/>
            </a:xfrm>
            <a:prstGeom prst="ellipse">
              <a:avLst/>
            </a:prstGeom>
            <a:noFill/>
          </p:spPr>
        </p:pic>
      </p:grpSp>
      <p:sp>
        <p:nvSpPr>
          <p:cNvPr id="16" name="Obdélník 15"/>
          <p:cNvSpPr/>
          <p:nvPr/>
        </p:nvSpPr>
        <p:spPr>
          <a:xfrm>
            <a:off x="323528" y="404664"/>
            <a:ext cx="38310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liegt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Ball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Tisch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der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Lampe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Stuhl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über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Tisch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56176" y="2708920"/>
            <a:ext cx="2520280" cy="3672408"/>
            <a:chOff x="6300192" y="332656"/>
            <a:chExt cx="2304256" cy="3456384"/>
          </a:xfrm>
        </p:grpSpPr>
        <p:grpSp>
          <p:nvGrpSpPr>
            <p:cNvPr id="14" name="Skupina 35"/>
            <p:cNvGrpSpPr/>
            <p:nvPr/>
          </p:nvGrpSpPr>
          <p:grpSpPr>
            <a:xfrm>
              <a:off x="6300192" y="404664"/>
              <a:ext cx="2260848" cy="3340968"/>
              <a:chOff x="7308304" y="332656"/>
              <a:chExt cx="2260848" cy="3340968"/>
            </a:xfrm>
          </p:grpSpPr>
          <p:pic>
            <p:nvPicPr>
              <p:cNvPr id="16" name="Picture 4" descr="Zobrazit podrobnosti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7308304" y="1412776"/>
                <a:ext cx="2260848" cy="2260848"/>
              </a:xfrm>
              <a:prstGeom prst="rect">
                <a:avLst/>
              </a:prstGeom>
              <a:noFill/>
            </p:spPr>
          </p:pic>
          <p:pic>
            <p:nvPicPr>
              <p:cNvPr id="17" name="Picture 8" descr="bytový nábytek,domácnost,lampy,nábytek,osv&amp;ecaron;tlení,sv&amp;ecaron;tla,svítidla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7452320" y="332656"/>
                <a:ext cx="1008112" cy="1664568"/>
              </a:xfrm>
              <a:prstGeom prst="ellipse">
                <a:avLst/>
              </a:prstGeom>
              <a:noFill/>
            </p:spPr>
          </p:pic>
          <p:pic>
            <p:nvPicPr>
              <p:cNvPr id="18" name="Picture 20" descr="o&amp;rcaron;ezané snímky,o&amp;rcaron;ezané obrázky,&amp;rcaron;ezané kv&amp;ecaron;tiny,dekorace,kv&amp;ecaron;tiny,dárky,rostliny,PNG,r&amp;uring;&amp;zcaron;e,pr&amp;uring;hledné pozadí,vázy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34892" t="2326" r="23238" b="4629"/>
              <a:stretch>
                <a:fillRect/>
              </a:stretch>
            </p:blipFill>
            <p:spPr bwMode="auto">
              <a:xfrm>
                <a:off x="8100392" y="980728"/>
                <a:ext cx="745283" cy="1152128"/>
              </a:xfrm>
              <a:prstGeom prst="ellipse">
                <a:avLst/>
              </a:prstGeom>
              <a:noFill/>
            </p:spPr>
          </p:pic>
        </p:grpSp>
        <p:sp>
          <p:nvSpPr>
            <p:cNvPr id="15" name="Obdélník 14"/>
            <p:cNvSpPr/>
            <p:nvPr/>
          </p:nvSpPr>
          <p:spPr>
            <a:xfrm>
              <a:off x="6300192" y="332656"/>
              <a:ext cx="2304256" cy="3456384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9" name="Obdélník 18"/>
          <p:cNvSpPr/>
          <p:nvPr/>
        </p:nvSpPr>
        <p:spPr>
          <a:xfrm>
            <a:off x="1043608" y="764704"/>
            <a:ext cx="39292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ist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die</a:t>
            </a:r>
            <a:r>
              <a:rPr lang="cs-CZ" sz="4000" dirty="0" smtClean="0">
                <a:solidFill>
                  <a:prstClr val="black"/>
                </a:solidFill>
              </a:rPr>
              <a:t> Blume?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Baum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Baum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nex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796136" y="2852936"/>
            <a:ext cx="2912170" cy="3456384"/>
            <a:chOff x="4427984" y="4149080"/>
            <a:chExt cx="2048074" cy="2088232"/>
          </a:xfrm>
        </p:grpSpPr>
        <p:pic>
          <p:nvPicPr>
            <p:cNvPr id="24" name="Picture 14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 l="6780" t="6106" r="6780" b="5758"/>
            <a:stretch>
              <a:fillRect/>
            </a:stretch>
          </p:blipFill>
          <p:spPr bwMode="auto">
            <a:xfrm>
              <a:off x="4427984" y="4149080"/>
              <a:ext cx="2048074" cy="2088232"/>
            </a:xfrm>
            <a:prstGeom prst="rect">
              <a:avLst/>
            </a:prstGeom>
            <a:noFill/>
          </p:spPr>
        </p:pic>
        <p:pic>
          <p:nvPicPr>
            <p:cNvPr id="25" name="Picture 8" descr="domácnost,hra&amp;ccaron;ky,mí&amp;ccaron;e,nafukovací mí&amp;ccaron;e"/>
            <p:cNvPicPr>
              <a:picLocks noChangeAspect="1" noChangeArrowheads="1"/>
            </p:cNvPicPr>
            <p:nvPr/>
          </p:nvPicPr>
          <p:blipFill>
            <a:blip r:embed="rId3" cstate="print"/>
            <a:srcRect l="13957" t="11631" r="2303" b="9281"/>
            <a:stretch>
              <a:fillRect/>
            </a:stretch>
          </p:blipFill>
          <p:spPr bwMode="auto">
            <a:xfrm>
              <a:off x="5580112" y="5301208"/>
              <a:ext cx="686194" cy="648072"/>
            </a:xfrm>
            <a:prstGeom prst="ellipse">
              <a:avLst/>
            </a:prstGeom>
            <a:noFill/>
          </p:spPr>
        </p:pic>
      </p:grpSp>
      <p:sp>
        <p:nvSpPr>
          <p:cNvPr id="15" name="Obdélník 14"/>
          <p:cNvSpPr/>
          <p:nvPr/>
        </p:nvSpPr>
        <p:spPr>
          <a:xfrm>
            <a:off x="827584" y="764704"/>
            <a:ext cx="38310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liegt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Ball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Baum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Baum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Baum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nex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724128" y="2564904"/>
            <a:ext cx="3096344" cy="3744416"/>
            <a:chOff x="6372200" y="-171400"/>
            <a:chExt cx="2664296" cy="2664296"/>
          </a:xfrm>
        </p:grpSpPr>
        <p:pic>
          <p:nvPicPr>
            <p:cNvPr id="23" name="Picture 16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372200" y="-171400"/>
              <a:ext cx="2664296" cy="2664296"/>
            </a:xfrm>
            <a:prstGeom prst="rect">
              <a:avLst/>
            </a:prstGeom>
            <a:noFill/>
          </p:spPr>
        </p:pic>
        <p:pic>
          <p:nvPicPr>
            <p:cNvPr id="24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 l="7143" t="7692" r="14286"/>
            <a:stretch>
              <a:fillRect/>
            </a:stretch>
          </p:blipFill>
          <p:spPr bwMode="auto">
            <a:xfrm>
              <a:off x="6588224" y="260648"/>
              <a:ext cx="792088" cy="864096"/>
            </a:xfrm>
            <a:prstGeom prst="rect">
              <a:avLst/>
            </a:prstGeom>
            <a:noFill/>
          </p:spPr>
        </p:pic>
      </p:grpSp>
      <p:sp>
        <p:nvSpPr>
          <p:cNvPr id="15" name="Obdélník 14"/>
          <p:cNvSpPr/>
          <p:nvPr/>
        </p:nvSpPr>
        <p:spPr>
          <a:xfrm>
            <a:off x="899592" y="620688"/>
            <a:ext cx="37136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ist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die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Katze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über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Schrank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in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Schrank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Schrank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nex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2" name="Skupina 21"/>
          <p:cNvGrpSpPr/>
          <p:nvPr/>
        </p:nvGrpSpPr>
        <p:grpSpPr>
          <a:xfrm flipH="1">
            <a:off x="5652120" y="764704"/>
            <a:ext cx="2736304" cy="4320480"/>
            <a:chOff x="4211960" y="404664"/>
            <a:chExt cx="2088232" cy="2736304"/>
          </a:xfrm>
        </p:grpSpPr>
        <p:grpSp>
          <p:nvGrpSpPr>
            <p:cNvPr id="23" name="Skupina 25"/>
            <p:cNvGrpSpPr/>
            <p:nvPr/>
          </p:nvGrpSpPr>
          <p:grpSpPr>
            <a:xfrm>
              <a:off x="4427984" y="476672"/>
              <a:ext cx="1728192" cy="2476872"/>
              <a:chOff x="3275856" y="476672"/>
              <a:chExt cx="1728192" cy="2476872"/>
            </a:xfrm>
          </p:grpSpPr>
          <p:pic>
            <p:nvPicPr>
              <p:cNvPr id="25" name="Picture 8" descr="domácnost,hra&amp;ccaron;ky,mí&amp;ccaron;e,nafukovací mí&amp;ccaron;e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13957" t="11631" r="2303" b="9281"/>
              <a:stretch>
                <a:fillRect/>
              </a:stretch>
            </p:blipFill>
            <p:spPr bwMode="auto">
              <a:xfrm>
                <a:off x="3923928" y="476672"/>
                <a:ext cx="513498" cy="484970"/>
              </a:xfrm>
              <a:prstGeom prst="ellipse">
                <a:avLst/>
              </a:prstGeom>
              <a:noFill/>
            </p:spPr>
          </p:pic>
          <p:pic>
            <p:nvPicPr>
              <p:cNvPr id="26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14286" r="17143"/>
              <a:stretch>
                <a:fillRect/>
              </a:stretch>
            </p:blipFill>
            <p:spPr bwMode="auto">
              <a:xfrm>
                <a:off x="3275856" y="1124744"/>
                <a:ext cx="1728192" cy="1828800"/>
              </a:xfrm>
              <a:prstGeom prst="rect">
                <a:avLst/>
              </a:prstGeom>
              <a:noFill/>
            </p:spPr>
          </p:pic>
        </p:grpSp>
        <p:sp>
          <p:nvSpPr>
            <p:cNvPr id="24" name="Elipsa 23"/>
            <p:cNvSpPr/>
            <p:nvPr/>
          </p:nvSpPr>
          <p:spPr>
            <a:xfrm rot="5400000">
              <a:off x="3887924" y="728700"/>
              <a:ext cx="2736304" cy="208823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noFill/>
              </a:endParaRPr>
            </a:p>
          </p:txBody>
        </p:sp>
      </p:grpSp>
      <p:sp>
        <p:nvSpPr>
          <p:cNvPr id="17" name="Obdélník 16"/>
          <p:cNvSpPr/>
          <p:nvPr/>
        </p:nvSpPr>
        <p:spPr>
          <a:xfrm>
            <a:off x="395536" y="764704"/>
            <a:ext cx="340984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ist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Ball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in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Fenster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796136" y="404664"/>
            <a:ext cx="3064258" cy="3075876"/>
            <a:chOff x="5580112" y="2852936"/>
            <a:chExt cx="3064258" cy="3075876"/>
          </a:xfrm>
        </p:grpSpPr>
        <p:pic>
          <p:nvPicPr>
            <p:cNvPr id="23" name="Picture 6" descr="Zobrazit podrobnosti"/>
            <p:cNvPicPr>
              <a:picLocks noChangeAspect="1" noChangeArrowheads="1"/>
            </p:cNvPicPr>
            <p:nvPr/>
          </p:nvPicPr>
          <p:blipFill>
            <a:blip r:embed="rId2" cstate="print">
              <a:lum/>
            </a:blip>
            <a:srcRect l="15996" t="8173" r="24286" b="9081"/>
            <a:stretch>
              <a:fillRect/>
            </a:stretch>
          </p:blipFill>
          <p:spPr bwMode="auto">
            <a:xfrm>
              <a:off x="7452320" y="2852936"/>
              <a:ext cx="1192050" cy="1532250"/>
            </a:xfrm>
            <a:prstGeom prst="ellipse">
              <a:avLst/>
            </a:prstGeom>
            <a:noFill/>
            <a:ln w="38100">
              <a:noFill/>
            </a:ln>
          </p:spPr>
        </p:pic>
        <p:pic>
          <p:nvPicPr>
            <p:cNvPr id="24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 l="-7875" t="7875" r="-2374" b="5501"/>
            <a:stretch>
              <a:fillRect/>
            </a:stretch>
          </p:blipFill>
          <p:spPr bwMode="auto">
            <a:xfrm>
              <a:off x="5580112" y="3861048"/>
              <a:ext cx="2948598" cy="2067764"/>
            </a:xfrm>
            <a:prstGeom prst="rect">
              <a:avLst/>
            </a:prstGeom>
            <a:noFill/>
            <a:ln w="38100">
              <a:noFill/>
            </a:ln>
          </p:spPr>
        </p:pic>
      </p:grpSp>
      <p:sp>
        <p:nvSpPr>
          <p:cNvPr id="15" name="Obdélník 14"/>
          <p:cNvSpPr/>
          <p:nvPr/>
        </p:nvSpPr>
        <p:spPr>
          <a:xfrm>
            <a:off x="611560" y="980728"/>
            <a:ext cx="432817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steht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Kater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Baum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Tisch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Stuhl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Tisch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nex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724128" y="476672"/>
            <a:ext cx="3168352" cy="2664296"/>
            <a:chOff x="5580112" y="476672"/>
            <a:chExt cx="3384376" cy="2304256"/>
          </a:xfrm>
        </p:grpSpPr>
        <p:pic>
          <p:nvPicPr>
            <p:cNvPr id="23" name="Picture 10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 t="14085" b="17830"/>
            <a:stretch>
              <a:fillRect/>
            </a:stretch>
          </p:blipFill>
          <p:spPr bwMode="auto">
            <a:xfrm>
              <a:off x="5580112" y="476672"/>
              <a:ext cx="3384376" cy="2304256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</p:pic>
        <p:pic>
          <p:nvPicPr>
            <p:cNvPr id="24" name="Picture 16" descr="domácnosti,elektronika,hudba,poslouchající,p&amp;rcaron;ehráva&amp;ccaron;e disk&amp;uring; CD,p&amp;rcaron;enosné magnetofony,p&amp;rcaron;enosné stereofonní za&amp;rcaron;ízení,rádia,sterea,volný &amp;ccaron;as,zábava,zvukové vybavení"/>
            <p:cNvPicPr>
              <a:picLocks noChangeAspect="1" noChangeArrowheads="1"/>
            </p:cNvPicPr>
            <p:nvPr/>
          </p:nvPicPr>
          <p:blipFill>
            <a:blip r:embed="rId3" cstate="print"/>
            <a:srcRect t="25627" b="22372"/>
            <a:stretch>
              <a:fillRect/>
            </a:stretch>
          </p:blipFill>
          <p:spPr bwMode="auto">
            <a:xfrm>
              <a:off x="7596336" y="620688"/>
              <a:ext cx="1167371" cy="600067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</p:pic>
      </p:grpSp>
      <p:sp>
        <p:nvSpPr>
          <p:cNvPr id="15" name="Obdélník 14"/>
          <p:cNvSpPr/>
          <p:nvPr/>
        </p:nvSpPr>
        <p:spPr>
          <a:xfrm>
            <a:off x="611560" y="692696"/>
            <a:ext cx="45377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steht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das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Radio</a:t>
            </a:r>
            <a:r>
              <a:rPr lang="cs-CZ" sz="4000" dirty="0" smtClean="0">
                <a:solidFill>
                  <a:prstClr val="black"/>
                </a:solidFill>
              </a:rPr>
              <a:t> 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demTisch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über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Tisch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in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Tisch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Stuhl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nex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724128" y="764704"/>
            <a:ext cx="3168352" cy="2520280"/>
            <a:chOff x="1979712" y="620688"/>
            <a:chExt cx="2376264" cy="1872208"/>
          </a:xfrm>
        </p:grpSpPr>
        <p:pic>
          <p:nvPicPr>
            <p:cNvPr id="14" name="Picture 10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 t="26851" b="17830"/>
            <a:stretch>
              <a:fillRect/>
            </a:stretch>
          </p:blipFill>
          <p:spPr bwMode="auto">
            <a:xfrm>
              <a:off x="1979712" y="620688"/>
              <a:ext cx="2376264" cy="1872208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</p:pic>
        <p:pic>
          <p:nvPicPr>
            <p:cNvPr id="15" name="Picture 28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55776" y="1268760"/>
              <a:ext cx="864096" cy="1008112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</p:pic>
      </p:grpSp>
      <p:sp>
        <p:nvSpPr>
          <p:cNvPr id="16" name="Obdélník 15"/>
          <p:cNvSpPr/>
          <p:nvPr/>
        </p:nvSpPr>
        <p:spPr>
          <a:xfrm>
            <a:off x="899592" y="1052736"/>
            <a:ext cx="40929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sitzt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die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Katze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Fenster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der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Tür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Fenster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nex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796136" y="1916832"/>
            <a:ext cx="3096344" cy="3701008"/>
            <a:chOff x="5508104" y="764704"/>
            <a:chExt cx="3096344" cy="3701008"/>
          </a:xfrm>
        </p:grpSpPr>
        <p:pic>
          <p:nvPicPr>
            <p:cNvPr id="19" name="Picture 28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 l="23028" r="30915"/>
            <a:stretch>
              <a:fillRect/>
            </a:stretch>
          </p:blipFill>
          <p:spPr bwMode="auto">
            <a:xfrm>
              <a:off x="5508104" y="1700808"/>
              <a:ext cx="1273429" cy="2764904"/>
            </a:xfrm>
            <a:prstGeom prst="rect">
              <a:avLst/>
            </a:prstGeom>
            <a:noFill/>
          </p:spPr>
        </p:pic>
        <p:pic>
          <p:nvPicPr>
            <p:cNvPr id="16" name="Picture 6" descr="domácnosti,dve&amp;rcaron;e,stavby,Vánoce,váno&amp;ccaron;ní v&amp;ecaron;nce,v&amp;ecaron;nce,výzdoba,zvláštní události"/>
            <p:cNvPicPr>
              <a:picLocks noChangeAspect="1" noChangeArrowheads="1"/>
            </p:cNvPicPr>
            <p:nvPr/>
          </p:nvPicPr>
          <p:blipFill>
            <a:blip r:embed="rId3" cstate="print"/>
            <a:srcRect l="22464" r="18312"/>
            <a:stretch>
              <a:fillRect/>
            </a:stretch>
          </p:blipFill>
          <p:spPr bwMode="auto">
            <a:xfrm>
              <a:off x="6516216" y="764704"/>
              <a:ext cx="2088232" cy="3672408"/>
            </a:xfrm>
            <a:prstGeom prst="rect">
              <a:avLst/>
            </a:prstGeom>
            <a:noFill/>
          </p:spPr>
        </p:pic>
      </p:grpSp>
      <p:sp>
        <p:nvSpPr>
          <p:cNvPr id="15" name="Obdélník 14"/>
          <p:cNvSpPr/>
          <p:nvPr/>
        </p:nvSpPr>
        <p:spPr>
          <a:xfrm>
            <a:off x="971600" y="764704"/>
            <a:ext cx="53199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steht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das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Mädchen</a:t>
            </a:r>
            <a:r>
              <a:rPr lang="cs-CZ" sz="4000" dirty="0" smtClean="0">
                <a:solidFill>
                  <a:prstClr val="black"/>
                </a:solidFill>
              </a:rPr>
              <a:t> 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Baum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Haus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in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Haus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Haus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354960" y="0"/>
            <a:ext cx="3789040" cy="4321696"/>
            <a:chOff x="5354960" y="0"/>
            <a:chExt cx="3789040" cy="4321696"/>
          </a:xfrm>
        </p:grpSpPr>
        <p:pic>
          <p:nvPicPr>
            <p:cNvPr id="14" name="Picture 42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54960" y="0"/>
              <a:ext cx="3789040" cy="3789040"/>
            </a:xfrm>
            <a:prstGeom prst="rect">
              <a:avLst/>
            </a:prstGeom>
            <a:noFill/>
          </p:spPr>
        </p:pic>
        <p:pic>
          <p:nvPicPr>
            <p:cNvPr id="13" name="Picture 16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16216" y="2492896"/>
              <a:ext cx="1828800" cy="1828800"/>
            </a:xfrm>
            <a:prstGeom prst="ellipse">
              <a:avLst/>
            </a:prstGeom>
            <a:noFill/>
          </p:spPr>
        </p:pic>
      </p:grpSp>
      <p:sp>
        <p:nvSpPr>
          <p:cNvPr id="16" name="Obdélník 15"/>
          <p:cNvSpPr/>
          <p:nvPr/>
        </p:nvSpPr>
        <p:spPr>
          <a:xfrm>
            <a:off x="395536" y="548680"/>
            <a:ext cx="432772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sind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die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Kinder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C00000"/>
                  </a:solidFill>
                </a:rPr>
                <a:t>vor der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Tafel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der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Tafel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3933056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in der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Klasse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über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der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Tafel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nex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nex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pic>
        <p:nvPicPr>
          <p:cNvPr id="13" name="Picture 4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7616" y="2060848"/>
            <a:ext cx="3456384" cy="3456384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83568" y="764704"/>
            <a:ext cx="43328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ist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die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Lehrerin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4788024" y="620688"/>
            <a:ext cx="4154658" cy="2268598"/>
            <a:chOff x="4925572" y="620688"/>
            <a:chExt cx="4154658" cy="2268598"/>
          </a:xfrm>
        </p:grpSpPr>
        <p:pic>
          <p:nvPicPr>
            <p:cNvPr id="16" name="Picture 12" descr="domácnost,gau&amp;ccaron;e,nábytek,pohovky"/>
            <p:cNvPicPr>
              <a:picLocks noChangeAspect="1" noChangeArrowheads="1"/>
            </p:cNvPicPr>
            <p:nvPr/>
          </p:nvPicPr>
          <p:blipFill>
            <a:blip r:embed="rId2" cstate="print"/>
            <a:srcRect t="13957" b="13934"/>
            <a:stretch>
              <a:fillRect/>
            </a:stretch>
          </p:blipFill>
          <p:spPr bwMode="auto">
            <a:xfrm rot="21336361">
              <a:off x="4925572" y="1065191"/>
              <a:ext cx="4154658" cy="1824095"/>
            </a:xfrm>
            <a:prstGeom prst="rect">
              <a:avLst/>
            </a:prstGeom>
            <a:noFill/>
          </p:spPr>
        </p:pic>
        <p:pic>
          <p:nvPicPr>
            <p:cNvPr id="17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 l="20293" t="-7034" r="13376" b="-7714"/>
            <a:stretch>
              <a:fillRect/>
            </a:stretch>
          </p:blipFill>
          <p:spPr bwMode="auto">
            <a:xfrm>
              <a:off x="6876256" y="620688"/>
              <a:ext cx="1036821" cy="1512168"/>
            </a:xfrm>
            <a:prstGeom prst="ellipse">
              <a:avLst/>
            </a:prstGeom>
            <a:noFill/>
          </p:spPr>
        </p:pic>
        <p:pic>
          <p:nvPicPr>
            <p:cNvPr id="13" name="Picture 24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 l="11550" t="-5512" r="13377"/>
            <a:stretch>
              <a:fillRect/>
            </a:stretch>
          </p:blipFill>
          <p:spPr bwMode="auto">
            <a:xfrm flipH="1">
              <a:off x="5940152" y="620688"/>
              <a:ext cx="936104" cy="1378294"/>
            </a:xfrm>
            <a:prstGeom prst="ellipse">
              <a:avLst/>
            </a:prstGeom>
            <a:noFill/>
          </p:spPr>
        </p:pic>
      </p:grpSp>
      <p:sp>
        <p:nvSpPr>
          <p:cNvPr id="15" name="Obdélník 14"/>
          <p:cNvSpPr/>
          <p:nvPr/>
        </p:nvSpPr>
        <p:spPr>
          <a:xfrm>
            <a:off x="4283968" y="476672"/>
            <a:ext cx="4572000" cy="2520280"/>
          </a:xfrm>
          <a:prstGeom prst="rect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2" name="Skupina 1"/>
          <p:cNvGrpSpPr/>
          <p:nvPr/>
        </p:nvGrpSpPr>
        <p:grpSpPr>
          <a:xfrm>
            <a:off x="251520" y="2492896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der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Puppe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Sofa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über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427984" y="2492896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nex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9" name="Obdélník 18"/>
          <p:cNvSpPr/>
          <p:nvPr/>
        </p:nvSpPr>
        <p:spPr>
          <a:xfrm>
            <a:off x="539552" y="692696"/>
            <a:ext cx="42709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sitzt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Teddy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err="1" smtClean="0">
                  <a:solidFill>
                    <a:srgbClr val="C00000"/>
                  </a:solidFill>
                </a:rPr>
                <a:t>unter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200" b="1" dirty="0" err="1" smtClean="0">
                  <a:solidFill>
                    <a:srgbClr val="C00000"/>
                  </a:solidFill>
                </a:rPr>
                <a:t>Baum</a:t>
              </a:r>
              <a:endParaRPr lang="de-DE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Sofa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hinter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Sessel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las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nex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580112" y="620688"/>
            <a:ext cx="3384376" cy="3528392"/>
            <a:chOff x="251520" y="476672"/>
            <a:chExt cx="2987824" cy="2304256"/>
          </a:xfrm>
        </p:grpSpPr>
        <p:grpSp>
          <p:nvGrpSpPr>
            <p:cNvPr id="14" name="Skupina 9"/>
            <p:cNvGrpSpPr/>
            <p:nvPr/>
          </p:nvGrpSpPr>
          <p:grpSpPr>
            <a:xfrm>
              <a:off x="251520" y="764704"/>
              <a:ext cx="2483768" cy="1728192"/>
              <a:chOff x="1043608" y="930005"/>
              <a:chExt cx="2668413" cy="2240842"/>
            </a:xfrm>
          </p:grpSpPr>
          <p:pic>
            <p:nvPicPr>
              <p:cNvPr id="16" name="Picture 26" descr="Zobrazit podrobnosti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043608" y="1844824"/>
                <a:ext cx="1224136" cy="1224136"/>
              </a:xfrm>
              <a:prstGeom prst="rect">
                <a:avLst/>
              </a:prstGeom>
              <a:noFill/>
            </p:spPr>
          </p:pic>
          <p:pic>
            <p:nvPicPr>
              <p:cNvPr id="17" name="Picture 10" descr="domácnost,k&amp;rcaron;esla,nábytek,nábytky,pohodlná k&amp;rcaron;esla,&amp;zcaron;idle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7881" b="3644"/>
              <a:stretch>
                <a:fillRect/>
              </a:stretch>
            </p:blipFill>
            <p:spPr bwMode="auto">
              <a:xfrm>
                <a:off x="1658278" y="930005"/>
                <a:ext cx="2053743" cy="2240842"/>
              </a:xfrm>
              <a:prstGeom prst="rect">
                <a:avLst/>
              </a:prstGeom>
              <a:noFill/>
            </p:spPr>
          </p:pic>
        </p:grpSp>
        <p:sp>
          <p:nvSpPr>
            <p:cNvPr id="15" name="Elipsa 14"/>
            <p:cNvSpPr/>
            <p:nvPr/>
          </p:nvSpPr>
          <p:spPr>
            <a:xfrm>
              <a:off x="251520" y="476672"/>
              <a:ext cx="2987824" cy="2304256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8" name="Obdélník 17"/>
          <p:cNvSpPr/>
          <p:nvPr/>
        </p:nvSpPr>
        <p:spPr>
          <a:xfrm>
            <a:off x="611560" y="548680"/>
            <a:ext cx="37881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ist</a:t>
            </a:r>
            <a:r>
              <a:rPr lang="cs-CZ" sz="4000" dirty="0" smtClean="0">
                <a:solidFill>
                  <a:prstClr val="black"/>
                </a:solidFill>
              </a:rPr>
              <a:t> der </a:t>
            </a:r>
            <a:r>
              <a:rPr lang="cs-CZ" sz="4000" dirty="0" err="1" smtClean="0">
                <a:solidFill>
                  <a:prstClr val="black"/>
                </a:solidFill>
              </a:rPr>
              <a:t>Hund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276872"/>
            <a:ext cx="3960440" cy="4032448"/>
            <a:chOff x="611560" y="1844824"/>
            <a:chExt cx="2232248" cy="4032448"/>
          </a:xfrm>
        </p:grpSpPr>
        <p:sp>
          <p:nvSpPr>
            <p:cNvPr id="3" name="Zaoblený obdélník 2"/>
            <p:cNvSpPr/>
            <p:nvPr/>
          </p:nvSpPr>
          <p:spPr>
            <a:xfrm>
              <a:off x="611560" y="184482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Teddy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611560" y="292494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C00000"/>
                  </a:solidFill>
                </a:rPr>
                <a:t>vor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Bett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611560" y="4005064"/>
              <a:ext cx="2232248" cy="792088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auf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Stuhl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611560" y="5085184"/>
              <a:ext cx="2232248" cy="792088"/>
            </a:xfrm>
            <a:prstGeom prst="round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err="1" smtClean="0">
                  <a:solidFill>
                    <a:srgbClr val="C00000"/>
                  </a:solidFill>
                </a:rPr>
                <a:t>neben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</a:t>
              </a:r>
              <a:r>
                <a:rPr lang="cs-CZ" sz="3600" b="1" dirty="0" err="1" smtClean="0">
                  <a:solidFill>
                    <a:srgbClr val="C00000"/>
                  </a:solidFill>
                </a:rPr>
                <a:t>dem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 Sofa</a:t>
              </a:r>
              <a:endParaRPr lang="de-DE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788024" y="260648"/>
            <a:ext cx="4154658" cy="2268598"/>
            <a:chOff x="4925572" y="620688"/>
            <a:chExt cx="4154658" cy="2268598"/>
          </a:xfrm>
        </p:grpSpPr>
        <p:pic>
          <p:nvPicPr>
            <p:cNvPr id="14" name="Picture 12" descr="domácnost,gau&amp;ccaron;e,nábytek,pohovky"/>
            <p:cNvPicPr>
              <a:picLocks noChangeAspect="1" noChangeArrowheads="1"/>
            </p:cNvPicPr>
            <p:nvPr/>
          </p:nvPicPr>
          <p:blipFill>
            <a:blip r:embed="rId2" cstate="print"/>
            <a:srcRect t="13957" b="13934"/>
            <a:stretch>
              <a:fillRect/>
            </a:stretch>
          </p:blipFill>
          <p:spPr bwMode="auto">
            <a:xfrm rot="21336361">
              <a:off x="4925572" y="1065191"/>
              <a:ext cx="4154658" cy="1824095"/>
            </a:xfrm>
            <a:prstGeom prst="rect">
              <a:avLst/>
            </a:prstGeom>
            <a:noFill/>
          </p:spPr>
        </p:pic>
        <p:pic>
          <p:nvPicPr>
            <p:cNvPr id="15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 l="20293" t="-7034" r="13376" b="-7714"/>
            <a:stretch>
              <a:fillRect/>
            </a:stretch>
          </p:blipFill>
          <p:spPr bwMode="auto">
            <a:xfrm>
              <a:off x="6876256" y="620688"/>
              <a:ext cx="1036821" cy="1512168"/>
            </a:xfrm>
            <a:prstGeom prst="ellipse">
              <a:avLst/>
            </a:prstGeom>
            <a:noFill/>
          </p:spPr>
        </p:pic>
        <p:pic>
          <p:nvPicPr>
            <p:cNvPr id="16" name="Picture 24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 l="11550" t="-5512" r="13377"/>
            <a:stretch>
              <a:fillRect/>
            </a:stretch>
          </p:blipFill>
          <p:spPr bwMode="auto">
            <a:xfrm flipH="1">
              <a:off x="5940152" y="620688"/>
              <a:ext cx="936104" cy="1378294"/>
            </a:xfrm>
            <a:prstGeom prst="ellipse">
              <a:avLst/>
            </a:prstGeom>
            <a:noFill/>
          </p:spPr>
        </p:pic>
      </p:grpSp>
      <p:grpSp>
        <p:nvGrpSpPr>
          <p:cNvPr id="7" name="Skupina 7"/>
          <p:cNvGrpSpPr/>
          <p:nvPr/>
        </p:nvGrpSpPr>
        <p:grpSpPr>
          <a:xfrm>
            <a:off x="4644008" y="2348880"/>
            <a:ext cx="648072" cy="4104456"/>
            <a:chOff x="4932040" y="1772816"/>
            <a:chExt cx="648072" cy="4104456"/>
          </a:xfrm>
        </p:grpSpPr>
        <p:sp>
          <p:nvSpPr>
            <p:cNvPr id="9" name="Tlačítko akce: Dopředu nebo Další 8">
              <a:hlinkClick r:id="" action="ppaction://hlinkshowjump?jump=lastslide" highlightClick="1"/>
            </p:cNvPr>
            <p:cNvSpPr/>
            <p:nvPr/>
          </p:nvSpPr>
          <p:spPr>
            <a:xfrm>
              <a:off x="4932040" y="2924944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Tlačítko akce: Dopředu nebo Další 9">
              <a:hlinkClick r:id="" action="ppaction://hlinkshowjump?jump=lastslide" highlightClick="1"/>
            </p:cNvPr>
            <p:cNvSpPr/>
            <p:nvPr/>
          </p:nvSpPr>
          <p:spPr>
            <a:xfrm>
              <a:off x="4932040" y="4077072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lačítko akce: Dopředu nebo Další 10">
              <a:hlinkClick r:id="" action="ppaction://hlinkshowjump?jump=nextslide" highlightClick="1"/>
            </p:cNvPr>
            <p:cNvSpPr/>
            <p:nvPr/>
          </p:nvSpPr>
          <p:spPr>
            <a:xfrm>
              <a:off x="4932040" y="1772816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lačítko akce: Dopředu nebo Další 11">
              <a:hlinkClick r:id="" action="ppaction://hlinkshowjump?jump=lastslide" highlightClick="1"/>
            </p:cNvPr>
            <p:cNvSpPr/>
            <p:nvPr/>
          </p:nvSpPr>
          <p:spPr>
            <a:xfrm>
              <a:off x="4932040" y="5301208"/>
              <a:ext cx="648072" cy="576064"/>
            </a:xfrm>
            <a:prstGeom prst="actionButtonForwardNext">
              <a:avLst/>
            </a:prstGeom>
            <a:gradFill flip="none" rotWithShape="1">
              <a:gsLst>
                <a:gs pos="0">
                  <a:srgbClr val="002060">
                    <a:tint val="66000"/>
                    <a:satMod val="160000"/>
                  </a:srgbClr>
                </a:gs>
                <a:gs pos="50000">
                  <a:srgbClr val="002060">
                    <a:tint val="44500"/>
                    <a:satMod val="160000"/>
                  </a:srgbClr>
                </a:gs>
                <a:gs pos="100000">
                  <a:srgbClr val="00206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7" name="Obdélník 16"/>
          <p:cNvSpPr/>
          <p:nvPr/>
        </p:nvSpPr>
        <p:spPr>
          <a:xfrm>
            <a:off x="395536" y="476672"/>
            <a:ext cx="39260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Wo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ist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die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Puppe</a:t>
            </a:r>
            <a:r>
              <a:rPr lang="cs-CZ" sz="4000" dirty="0" smtClean="0">
                <a:solidFill>
                  <a:prstClr val="black"/>
                </a:solidFill>
              </a:rPr>
              <a:t>?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131840" y="5589240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Bildet</a:t>
            </a:r>
            <a:r>
              <a:rPr lang="cs-CZ" sz="4000" dirty="0" smtClean="0"/>
              <a:t> </a:t>
            </a:r>
            <a:r>
              <a:rPr lang="cs-CZ" sz="4000" dirty="0" err="1" smtClean="0"/>
              <a:t>Sätze</a:t>
            </a:r>
            <a:r>
              <a:rPr lang="cs-CZ" sz="4000" dirty="0" smtClean="0"/>
              <a:t> !</a:t>
            </a:r>
            <a:endParaRPr lang="de-DE" sz="40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0" y="332656"/>
            <a:ext cx="8892480" cy="6237312"/>
            <a:chOff x="0" y="0"/>
            <a:chExt cx="8892480" cy="6237312"/>
          </a:xfrm>
        </p:grpSpPr>
        <p:grpSp>
          <p:nvGrpSpPr>
            <p:cNvPr id="30" name="Skupina 29"/>
            <p:cNvGrpSpPr/>
            <p:nvPr/>
          </p:nvGrpSpPr>
          <p:grpSpPr>
            <a:xfrm>
              <a:off x="0" y="0"/>
              <a:ext cx="8892480" cy="6237312"/>
              <a:chOff x="251520" y="0"/>
              <a:chExt cx="8892480" cy="6237312"/>
            </a:xfrm>
          </p:grpSpPr>
          <p:pic>
            <p:nvPicPr>
              <p:cNvPr id="1028" name="Picture 4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 flipH="1">
                <a:off x="7308304" y="1196752"/>
                <a:ext cx="1455390" cy="18383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22" name="Skupina 21"/>
              <p:cNvGrpSpPr/>
              <p:nvPr/>
            </p:nvGrpSpPr>
            <p:grpSpPr>
              <a:xfrm>
                <a:off x="251520" y="0"/>
                <a:ext cx="2736304" cy="5373216"/>
                <a:chOff x="-2484784" y="476672"/>
                <a:chExt cx="1834364" cy="4377606"/>
              </a:xfrm>
            </p:grpSpPr>
            <p:pic>
              <p:nvPicPr>
                <p:cNvPr id="5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 l="19783" r="18669"/>
                <a:stretch>
                  <a:fillRect/>
                </a:stretch>
              </p:blipFill>
              <p:spPr bwMode="auto">
                <a:xfrm>
                  <a:off x="-2484784" y="1916832"/>
                  <a:ext cx="1834364" cy="2937446"/>
                </a:xfrm>
                <a:prstGeom prst="rect">
                  <a:avLst/>
                </a:prstGeom>
                <a:noFill/>
              </p:spPr>
            </p:pic>
            <p:pic>
              <p:nvPicPr>
                <p:cNvPr id="6" name="Picture 28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>
                  <a:off x="-2340768" y="476672"/>
                  <a:ext cx="1467372" cy="1656184"/>
                </a:xfrm>
                <a:prstGeom prst="ellipse">
                  <a:avLst/>
                </a:prstGeom>
                <a:noFill/>
              </p:spPr>
            </p:pic>
          </p:grpSp>
          <p:grpSp>
            <p:nvGrpSpPr>
              <p:cNvPr id="12" name="Skupina 11"/>
              <p:cNvGrpSpPr/>
              <p:nvPr/>
            </p:nvGrpSpPr>
            <p:grpSpPr>
              <a:xfrm>
                <a:off x="2833727" y="2204864"/>
                <a:ext cx="3249821" cy="2216060"/>
                <a:chOff x="5402950" y="620688"/>
                <a:chExt cx="3676578" cy="2252147"/>
              </a:xfrm>
            </p:grpSpPr>
            <p:pic>
              <p:nvPicPr>
                <p:cNvPr id="13" name="Picture 12" descr="domácnost,gau&amp;ccaron;e,nábytek,pohovky"/>
                <p:cNvPicPr>
                  <a:picLocks noChangeAspect="1" noChangeArrowheads="1"/>
                </p:cNvPicPr>
                <p:nvPr/>
              </p:nvPicPr>
              <p:blipFill>
                <a:blip r:embed="rId5" cstate="print"/>
                <a:srcRect l="11507" t="13957" b="13934"/>
                <a:stretch>
                  <a:fillRect/>
                </a:stretch>
              </p:blipFill>
              <p:spPr bwMode="auto">
                <a:xfrm rot="21336361">
                  <a:off x="5402950" y="1048740"/>
                  <a:ext cx="3676578" cy="1824095"/>
                </a:xfrm>
                <a:prstGeom prst="rect">
                  <a:avLst/>
                </a:prstGeom>
                <a:noFill/>
              </p:spPr>
            </p:pic>
            <p:pic>
              <p:nvPicPr>
                <p:cNvPr id="14" name="Picture 4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6" cstate="print"/>
                <a:srcRect l="20293" t="-7034" r="13376" b="-7714"/>
                <a:stretch>
                  <a:fillRect/>
                </a:stretch>
              </p:blipFill>
              <p:spPr bwMode="auto">
                <a:xfrm>
                  <a:off x="6876256" y="620688"/>
                  <a:ext cx="1036821" cy="1512168"/>
                </a:xfrm>
                <a:prstGeom prst="ellipse">
                  <a:avLst/>
                </a:prstGeom>
                <a:noFill/>
              </p:spPr>
            </p:pic>
            <p:pic>
              <p:nvPicPr>
                <p:cNvPr id="15" name="Picture 24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7" cstate="print"/>
                <a:srcRect l="11550" t="-5512" r="13377"/>
                <a:stretch>
                  <a:fillRect/>
                </a:stretch>
              </p:blipFill>
              <p:spPr bwMode="auto">
                <a:xfrm flipH="1">
                  <a:off x="5940152" y="620688"/>
                  <a:ext cx="936104" cy="1378294"/>
                </a:xfrm>
                <a:prstGeom prst="ellipse">
                  <a:avLst/>
                </a:prstGeom>
                <a:noFill/>
              </p:spPr>
            </p:pic>
          </p:grpSp>
          <p:pic>
            <p:nvPicPr>
              <p:cNvPr id="19" name="Picture 22" descr="Zobrazit podrobnosti"/>
              <p:cNvPicPr>
                <a:picLocks noChangeAspect="1" noChangeArrowheads="1"/>
              </p:cNvPicPr>
              <p:nvPr/>
            </p:nvPicPr>
            <p:blipFill>
              <a:blip r:embed="rId8" cstate="print"/>
              <a:srcRect l="12409" r="13137"/>
              <a:stretch>
                <a:fillRect/>
              </a:stretch>
            </p:blipFill>
            <p:spPr bwMode="auto">
              <a:xfrm>
                <a:off x="5724128" y="1484784"/>
                <a:ext cx="1728192" cy="3168352"/>
              </a:xfrm>
              <a:prstGeom prst="rect">
                <a:avLst/>
              </a:prstGeom>
              <a:noFill/>
              <a:ln w="38100">
                <a:noFill/>
              </a:ln>
            </p:spPr>
          </p:pic>
          <p:pic>
            <p:nvPicPr>
              <p:cNvPr id="20" name="Picture 20" descr="zavazadla,o&amp;rcaron;ezané snímky,o&amp;rcaron;ezané obrázky,mezinárodní,mezinárodní cesty,cesty,PNG,kufry,pr&amp;uring;hledné pozadí,cestovat"/>
              <p:cNvPicPr>
                <a:picLocks noChangeAspect="1" noChangeArrowheads="1"/>
              </p:cNvPicPr>
              <p:nvPr/>
            </p:nvPicPr>
            <p:blipFill>
              <a:blip r:embed="rId9" cstate="print"/>
              <a:srcRect l="6250" t="12500" r="6250" b="9375"/>
              <a:stretch>
                <a:fillRect/>
              </a:stretch>
            </p:blipFill>
            <p:spPr bwMode="auto">
              <a:xfrm>
                <a:off x="323528" y="4797152"/>
                <a:ext cx="1462316" cy="1098824"/>
              </a:xfrm>
              <a:prstGeom prst="rect">
                <a:avLst/>
              </a:prstGeom>
              <a:noFill/>
              <a:ln w="38100">
                <a:noFill/>
              </a:ln>
            </p:spPr>
          </p:pic>
          <p:grpSp>
            <p:nvGrpSpPr>
              <p:cNvPr id="8" name="Skupina 9"/>
              <p:cNvGrpSpPr/>
              <p:nvPr/>
            </p:nvGrpSpPr>
            <p:grpSpPr>
              <a:xfrm flipH="1">
                <a:off x="7271792" y="2348880"/>
                <a:ext cx="1872208" cy="2232248"/>
                <a:chOff x="1043608" y="930005"/>
                <a:chExt cx="2668413" cy="2240842"/>
              </a:xfrm>
            </p:grpSpPr>
            <p:pic>
              <p:nvPicPr>
                <p:cNvPr id="10" name="Picture 26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10" cstate="print"/>
                <a:srcRect/>
                <a:stretch>
                  <a:fillRect/>
                </a:stretch>
              </p:blipFill>
              <p:spPr bwMode="auto">
                <a:xfrm>
                  <a:off x="1043608" y="1844824"/>
                  <a:ext cx="1224136" cy="1224136"/>
                </a:xfrm>
                <a:prstGeom prst="rect">
                  <a:avLst/>
                </a:prstGeom>
                <a:noFill/>
              </p:spPr>
            </p:pic>
            <p:pic>
              <p:nvPicPr>
                <p:cNvPr id="11" name="Picture 10" descr="domácnost,k&amp;rcaron;esla,nábytek,nábytky,pohodlná k&amp;rcaron;esla,&amp;zcaron;idle"/>
                <p:cNvPicPr>
                  <a:picLocks noChangeAspect="1" noChangeArrowheads="1"/>
                </p:cNvPicPr>
                <p:nvPr/>
              </p:nvPicPr>
              <p:blipFill>
                <a:blip r:embed="rId11" cstate="print"/>
                <a:srcRect l="7881" b="3644"/>
                <a:stretch>
                  <a:fillRect/>
                </a:stretch>
              </p:blipFill>
              <p:spPr bwMode="auto">
                <a:xfrm>
                  <a:off x="1658278" y="930005"/>
                  <a:ext cx="2053743" cy="2240842"/>
                </a:xfrm>
                <a:prstGeom prst="rect">
                  <a:avLst/>
                </a:prstGeom>
                <a:noFill/>
              </p:spPr>
            </p:pic>
          </p:grpSp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12" cstate="print"/>
              <a:srcRect/>
              <a:stretch>
                <a:fillRect/>
              </a:stretch>
            </p:blipFill>
            <p:spPr bwMode="auto">
              <a:xfrm>
                <a:off x="3563888" y="500309"/>
                <a:ext cx="936104" cy="1393703"/>
              </a:xfrm>
              <a:prstGeom prst="rect">
                <a:avLst/>
              </a:prstGeom>
              <a:ln w="190500" cap="sq">
                <a:solidFill>
                  <a:srgbClr val="C8C6BD"/>
                </a:solidFill>
                <a:prstDash val="solid"/>
                <a:miter lim="800000"/>
              </a:ln>
              <a:effectLst>
                <a:outerShdw blurRad="254000" algn="bl" rotWithShape="0">
                  <a:srgbClr val="000000">
                    <a:alpha val="43000"/>
                  </a:srgbClr>
                </a:outerShdw>
              </a:effectLst>
              <a:scene3d>
                <a:camera prst="perspectiveFront" fov="5400000"/>
                <a:lightRig rig="threePt" dir="t">
                  <a:rot lat="0" lon="0" rev="2100000"/>
                </a:lightRig>
              </a:scene3d>
              <a:sp3d extrusionH="25400">
                <a:bevelT w="304800" h="152400" prst="hardEdge"/>
                <a:extrusionClr>
                  <a:srgbClr val="000000"/>
                </a:extrusionClr>
              </a:sp3d>
            </p:spPr>
          </p:pic>
          <p:pic>
            <p:nvPicPr>
              <p:cNvPr id="1030" name="Picture 6"/>
              <p:cNvPicPr>
                <a:picLocks noChangeAspect="1" noChangeArrowheads="1"/>
              </p:cNvPicPr>
              <p:nvPr/>
            </p:nvPicPr>
            <p:blipFill>
              <a:blip r:embed="rId13" cstate="print"/>
              <a:srcRect/>
              <a:stretch>
                <a:fillRect/>
              </a:stretch>
            </p:blipFill>
            <p:spPr bwMode="auto">
              <a:xfrm>
                <a:off x="7020272" y="4077072"/>
                <a:ext cx="1080120" cy="1064645"/>
              </a:xfrm>
              <a:prstGeom prst="ellipse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031" name="Picture 7"/>
              <p:cNvPicPr>
                <a:picLocks noChangeAspect="1" noChangeArrowheads="1"/>
              </p:cNvPicPr>
              <p:nvPr/>
            </p:nvPicPr>
            <p:blipFill>
              <a:blip r:embed="rId14" cstate="print"/>
              <a:srcRect l="6672" t="127"/>
              <a:stretch>
                <a:fillRect/>
              </a:stretch>
            </p:blipFill>
            <p:spPr bwMode="auto">
              <a:xfrm>
                <a:off x="1619672" y="4077072"/>
                <a:ext cx="1676400" cy="2160240"/>
              </a:xfrm>
              <a:prstGeom prst="ellipse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15" cstate="print"/>
            <a:srcRect l="18500" r="18500"/>
            <a:stretch>
              <a:fillRect/>
            </a:stretch>
          </p:blipFill>
          <p:spPr bwMode="auto">
            <a:xfrm>
              <a:off x="5796136" y="476672"/>
              <a:ext cx="1152128" cy="1224136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90800"/>
            <a:ext cx="7772400" cy="1143000"/>
          </a:xfrm>
        </p:spPr>
        <p:txBody>
          <a:bodyPr/>
          <a:lstStyle/>
          <a:p>
            <a:pPr eaLnBrk="1" hangingPunct="1"/>
            <a:r>
              <a:rPr lang="de-DE" smtClean="0">
                <a:solidFill>
                  <a:srgbClr val="FF0000"/>
                </a:solidFill>
              </a:rPr>
              <a:t>Deine Antwort war leider falsch!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419600"/>
            <a:ext cx="6248400" cy="685800"/>
          </a:xfrm>
        </p:spPr>
        <p:txBody>
          <a:bodyPr/>
          <a:lstStyle/>
          <a:p>
            <a:pPr eaLnBrk="1" hangingPunct="1"/>
            <a:r>
              <a:rPr lang="de-DE" sz="3600" b="1" smtClean="0">
                <a:solidFill>
                  <a:srgbClr val="008080"/>
                </a:solidFill>
              </a:rPr>
              <a:t>Versuch es noch einmal!</a:t>
            </a: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2514600" y="838200"/>
            <a:ext cx="381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61445" name="AutoShape 5">
            <a:hlinkHover r:id="" action="ppaction://noaction">
              <a:snd r:embed="rId3" name="BUUUH.wav"/>
            </a:hlinkHover>
          </p:cNvPr>
          <p:cNvSpPr>
            <a:spLocks noChangeArrowheads="1"/>
          </p:cNvSpPr>
          <p:nvPr/>
        </p:nvSpPr>
        <p:spPr bwMode="auto">
          <a:xfrm>
            <a:off x="3657600" y="914400"/>
            <a:ext cx="1371600" cy="13716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7401" y="15493"/>
                </a:moveTo>
                <a:cubicBezTo>
                  <a:pt x="18376" y="14122"/>
                  <a:pt x="18900" y="12482"/>
                  <a:pt x="18900" y="10800"/>
                </a:cubicBezTo>
                <a:cubicBezTo>
                  <a:pt x="18900" y="6326"/>
                  <a:pt x="15273" y="2700"/>
                  <a:pt x="10800" y="2700"/>
                </a:cubicBezTo>
                <a:cubicBezTo>
                  <a:pt x="9117" y="2699"/>
                  <a:pt x="7477" y="3223"/>
                  <a:pt x="6106" y="4198"/>
                </a:cubicBezTo>
                <a:close/>
                <a:moveTo>
                  <a:pt x="4198" y="6106"/>
                </a:moveTo>
                <a:cubicBezTo>
                  <a:pt x="3223" y="7477"/>
                  <a:pt x="2700" y="9117"/>
                  <a:pt x="2700" y="10799"/>
                </a:cubicBezTo>
                <a:cubicBezTo>
                  <a:pt x="2700" y="15273"/>
                  <a:pt x="6326" y="18900"/>
                  <a:pt x="10800" y="18900"/>
                </a:cubicBezTo>
                <a:cubicBezTo>
                  <a:pt x="12482" y="18900"/>
                  <a:pt x="14122" y="18376"/>
                  <a:pt x="15493" y="17401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de-DE"/>
          </a:p>
        </p:txBody>
      </p:sp>
      <p:sp>
        <p:nvSpPr>
          <p:cNvPr id="61446" name="AutoShape 6">
            <a:hlinkClick r:id="" action="ppaction://hlinkshowjump?jump=lastslideviewed" highlightClick="1"/>
            <a:hlinkHover r:id="" action="ppaction://noaction" endSnd="1"/>
          </p:cNvPr>
          <p:cNvSpPr>
            <a:spLocks noChangeArrowheads="1"/>
          </p:cNvSpPr>
          <p:nvPr/>
        </p:nvSpPr>
        <p:spPr bwMode="auto">
          <a:xfrm>
            <a:off x="4114800" y="5181600"/>
            <a:ext cx="838200" cy="762000"/>
          </a:xfrm>
          <a:prstGeom prst="actionButtonBackPrevious">
            <a:avLst/>
          </a:prstGeom>
          <a:solidFill>
            <a:srgbClr val="3399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61447" name="Picture 8" descr="D:\Programmeigene Dateien\Programm-Bilder\Büro\OS0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4343400"/>
            <a:ext cx="1268413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544</Words>
  <Application>Microsoft Office PowerPoint</Application>
  <PresentationFormat>Předvádění na obrazovce (4:3)</PresentationFormat>
  <Paragraphs>153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Deine Antwort war leider falsch!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37</cp:revision>
  <dcterms:created xsi:type="dcterms:W3CDTF">2013-10-22T07:05:53Z</dcterms:created>
  <dcterms:modified xsi:type="dcterms:W3CDTF">2013-12-26T21:01:58Z</dcterms:modified>
</cp:coreProperties>
</file>