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2" r:id="rId3"/>
    <p:sldId id="256" r:id="rId4"/>
    <p:sldId id="277" r:id="rId5"/>
    <p:sldId id="278" r:id="rId6"/>
    <p:sldId id="279" r:id="rId7"/>
    <p:sldId id="280" r:id="rId8"/>
    <p:sldId id="287" r:id="rId9"/>
    <p:sldId id="288" r:id="rId10"/>
    <p:sldId id="285" r:id="rId11"/>
    <p:sldId id="281" r:id="rId12"/>
    <p:sldId id="282" r:id="rId13"/>
    <p:sldId id="283" r:id="rId14"/>
    <p:sldId id="284" r:id="rId15"/>
    <p:sldId id="289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err="1" smtClean="0"/>
            <a:t>Jahreszeiten</a:t>
          </a:r>
          <a:r>
            <a:rPr lang="cs-CZ" sz="2000" b="0" dirty="0" smtClean="0"/>
            <a:t>, </a:t>
          </a:r>
          <a:r>
            <a:rPr lang="cs-CZ" sz="2000" b="0" dirty="0" err="1" smtClean="0"/>
            <a:t>Monate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400" b="0" dirty="0" smtClean="0"/>
            <a:t>23_NJ8_</a:t>
          </a:r>
          <a:r>
            <a:rPr lang="cs-CZ" sz="2400" b="0" dirty="0" err="1" smtClean="0"/>
            <a:t>Jahreszeiten</a:t>
          </a:r>
          <a:r>
            <a:rPr lang="cs-CZ" sz="2400" b="0" dirty="0" smtClean="0"/>
            <a:t>, </a:t>
          </a:r>
          <a:r>
            <a:rPr lang="cs-CZ" sz="2400" b="0" dirty="0" err="1" smtClean="0"/>
            <a:t>Monate</a:t>
          </a:r>
          <a:endParaRPr lang="cs-CZ" sz="24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8D6385-2E82-4D18-908C-3D10759A67E3}" type="presOf" srcId="{1AE9165A-6B70-4FFD-A49C-881BF73B4F04}" destId="{A9F01C16-B5C0-47B0-9750-F7E5E11674A0}" srcOrd="0" destOrd="0" presId="urn:microsoft.com/office/officeart/2005/8/layout/target3"/>
    <dgm:cxn modelId="{C16A675B-CD34-401C-9614-CD4ABE719E89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EEF58EE-2C27-4E43-A8DD-0091624BF28E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BEC886-C897-4252-BB04-04249D181B6D}" type="presOf" srcId="{1AE9165A-6B70-4FFD-A49C-881BF73B4F04}" destId="{BD3627E9-8FC8-4A2F-B3EA-FAE798EF81D8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9C8CBCA-7D0E-4BA8-8BA3-67C2019D1EF2}" type="presOf" srcId="{757F3AB3-0718-4624-B441-E567A8F0AB56}" destId="{333A1088-737F-45CB-B68E-254E46348037}" srcOrd="0" destOrd="0" presId="urn:microsoft.com/office/officeart/2005/8/layout/target3"/>
    <dgm:cxn modelId="{0A0CEFFF-FE35-498C-9225-41638B7C272D}" type="presOf" srcId="{D1B46980-6531-4606-95E6-44980827E919}" destId="{2BE915AB-18AA-4053-B92C-3BFC9ED204BB}" srcOrd="1" destOrd="0" presId="urn:microsoft.com/office/officeart/2005/8/layout/target3"/>
    <dgm:cxn modelId="{17F4316D-D7E2-46F0-A490-505E8FD9FA72}" type="presOf" srcId="{1F4F8BC0-F267-4379-9FE7-6FFC8B64BAD8}" destId="{C8857ABF-5052-4733-A46C-0F8B764FF76F}" srcOrd="0" destOrd="0" presId="urn:microsoft.com/office/officeart/2005/8/layout/target3"/>
    <dgm:cxn modelId="{59002503-B099-4021-A9D6-161C30AD6154}" type="presOf" srcId="{D1B46980-6531-4606-95E6-44980827E919}" destId="{6140AFEC-043D-4C43-A2F9-D0F5331DF3A3}" srcOrd="0" destOrd="0" presId="urn:microsoft.com/office/officeart/2005/8/layout/target3"/>
    <dgm:cxn modelId="{39EF2B84-961F-4C01-BD7F-0D2EB7016624}" type="presOf" srcId="{26CBEA56-8CFD-48C0-BD6E-2EB16B1FBF42}" destId="{5583D5C5-FAFF-4548-819C-80E289F73770}" srcOrd="0" destOrd="0" presId="urn:microsoft.com/office/officeart/2005/8/layout/target3"/>
    <dgm:cxn modelId="{66EE7D30-8407-4C8C-97D6-A5143B79B672}" type="presOf" srcId="{D1D4F407-5343-4D3F-B5B9-D407B03CAEB4}" destId="{D005CE8C-CC26-4C3E-AC11-E15060ECD759}" srcOrd="0" destOrd="0" presId="urn:microsoft.com/office/officeart/2005/8/layout/target3"/>
    <dgm:cxn modelId="{74CDD452-60EA-47C2-B44B-C82AC9568E17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1615276-3201-418A-8102-49F5E86DF4B9}" type="presParOf" srcId="{333A1088-737F-45CB-B68E-254E46348037}" destId="{F5ABB229-8D3B-4694-996A-96F23CF14429}" srcOrd="0" destOrd="0" presId="urn:microsoft.com/office/officeart/2005/8/layout/target3"/>
    <dgm:cxn modelId="{57E9DCFA-3FE6-4349-9C90-171DF09C7629}" type="presParOf" srcId="{333A1088-737F-45CB-B68E-254E46348037}" destId="{F41139FD-01EE-4571-8B17-4FB00FC51163}" srcOrd="1" destOrd="0" presId="urn:microsoft.com/office/officeart/2005/8/layout/target3"/>
    <dgm:cxn modelId="{7ADB7171-7711-43FB-BEEA-FBD645D6B6F7}" type="presParOf" srcId="{333A1088-737F-45CB-B68E-254E46348037}" destId="{D005CE8C-CC26-4C3E-AC11-E15060ECD759}" srcOrd="2" destOrd="0" presId="urn:microsoft.com/office/officeart/2005/8/layout/target3"/>
    <dgm:cxn modelId="{77B58877-8E57-4CB3-9C70-C6218B28BF3B}" type="presParOf" srcId="{333A1088-737F-45CB-B68E-254E46348037}" destId="{2C702D82-9B77-49B7-9568-BB8EB47C3372}" srcOrd="3" destOrd="0" presId="urn:microsoft.com/office/officeart/2005/8/layout/target3"/>
    <dgm:cxn modelId="{564FC4BB-E578-4393-986C-7303211186E0}" type="presParOf" srcId="{333A1088-737F-45CB-B68E-254E46348037}" destId="{A52A0455-90FF-4808-ABD0-F02540D31D5A}" srcOrd="4" destOrd="0" presId="urn:microsoft.com/office/officeart/2005/8/layout/target3"/>
    <dgm:cxn modelId="{356BDE03-D033-4169-BD22-25550D99E3AD}" type="presParOf" srcId="{333A1088-737F-45CB-B68E-254E46348037}" destId="{6140AFEC-043D-4C43-A2F9-D0F5331DF3A3}" srcOrd="5" destOrd="0" presId="urn:microsoft.com/office/officeart/2005/8/layout/target3"/>
    <dgm:cxn modelId="{8BAE0743-4D06-43D2-90BC-A27EF9D15C5C}" type="presParOf" srcId="{333A1088-737F-45CB-B68E-254E46348037}" destId="{71A10DEB-455E-4133-A618-0A0EE82A21E3}" srcOrd="6" destOrd="0" presId="urn:microsoft.com/office/officeart/2005/8/layout/target3"/>
    <dgm:cxn modelId="{5CD23DC1-C419-46D2-9809-6FD10C2EB59F}" type="presParOf" srcId="{333A1088-737F-45CB-B68E-254E46348037}" destId="{DA6A876D-6D25-492F-8BDC-9AE6A6CFB1FA}" srcOrd="7" destOrd="0" presId="urn:microsoft.com/office/officeart/2005/8/layout/target3"/>
    <dgm:cxn modelId="{392DE350-E4DD-4BFF-8F62-AACA01EB42BF}" type="presParOf" srcId="{333A1088-737F-45CB-B68E-254E46348037}" destId="{A9F01C16-B5C0-47B0-9750-F7E5E11674A0}" srcOrd="8" destOrd="0" presId="urn:microsoft.com/office/officeart/2005/8/layout/target3"/>
    <dgm:cxn modelId="{AEE900FB-A7E1-4D9C-9613-DAFE533D6951}" type="presParOf" srcId="{333A1088-737F-45CB-B68E-254E46348037}" destId="{5C0CF724-3222-4429-B09A-F154A62FD507}" srcOrd="9" destOrd="0" presId="urn:microsoft.com/office/officeart/2005/8/layout/target3"/>
    <dgm:cxn modelId="{4871EFC3-A9C6-4A62-8314-3E12F9F9755B}" type="presParOf" srcId="{333A1088-737F-45CB-B68E-254E46348037}" destId="{71A5FEA7-FE77-4220-960F-2AB7AE466FE5}" srcOrd="10" destOrd="0" presId="urn:microsoft.com/office/officeart/2005/8/layout/target3"/>
    <dgm:cxn modelId="{C766F092-7BA8-4518-9A88-95FE5BE9FC1F}" type="presParOf" srcId="{333A1088-737F-45CB-B68E-254E46348037}" destId="{C8857ABF-5052-4733-A46C-0F8B764FF76F}" srcOrd="11" destOrd="0" presId="urn:microsoft.com/office/officeart/2005/8/layout/target3"/>
    <dgm:cxn modelId="{1A56CFB9-FFD6-4D45-9250-16B32E368CAD}" type="presParOf" srcId="{333A1088-737F-45CB-B68E-254E46348037}" destId="{1839E65E-6E97-41D2-A171-98C033275D27}" srcOrd="12" destOrd="0" presId="urn:microsoft.com/office/officeart/2005/8/layout/target3"/>
    <dgm:cxn modelId="{CFBBBD74-1172-4E6C-A6F9-76B8AC0C3029}" type="presParOf" srcId="{333A1088-737F-45CB-B68E-254E46348037}" destId="{914F10DC-A7FA-462B-9334-03354AC7EA9F}" srcOrd="13" destOrd="0" presId="urn:microsoft.com/office/officeart/2005/8/layout/target3"/>
    <dgm:cxn modelId="{21E613E6-E23B-4474-A8F8-EF99AD4FCA38}" type="presParOf" srcId="{333A1088-737F-45CB-B68E-254E46348037}" destId="{5583D5C5-FAFF-4548-819C-80E289F73770}" srcOrd="14" destOrd="0" presId="urn:microsoft.com/office/officeart/2005/8/layout/target3"/>
    <dgm:cxn modelId="{51206BDB-F5AC-44C9-9927-3F27BCBE5A61}" type="presParOf" srcId="{333A1088-737F-45CB-B68E-254E46348037}" destId="{AED2198E-93D5-4001-81B4-73124B309672}" srcOrd="15" destOrd="0" presId="urn:microsoft.com/office/officeart/2005/8/layout/target3"/>
    <dgm:cxn modelId="{E95D5A09-5B91-4B23-BB2D-B3217ED4514E}" type="presParOf" srcId="{333A1088-737F-45CB-B68E-254E46348037}" destId="{2BE915AB-18AA-4053-B92C-3BFC9ED204BB}" srcOrd="16" destOrd="0" presId="urn:microsoft.com/office/officeart/2005/8/layout/target3"/>
    <dgm:cxn modelId="{8DFA149F-9754-4C8E-9506-6CBFC6A8F516}" type="presParOf" srcId="{333A1088-737F-45CB-B68E-254E46348037}" destId="{BD3627E9-8FC8-4A2F-B3EA-FAE798EF81D8}" srcOrd="17" destOrd="0" presId="urn:microsoft.com/office/officeart/2005/8/layout/target3"/>
    <dgm:cxn modelId="{93960CA9-159F-43FF-B3DA-F4E8B45B4437}" type="presParOf" srcId="{333A1088-737F-45CB-B68E-254E46348037}" destId="{017154CD-D9A9-4968-AD11-1207A3C4C00A}" srcOrd="18" destOrd="0" presId="urn:microsoft.com/office/officeart/2005/8/layout/target3"/>
    <dgm:cxn modelId="{6C15F553-94BA-4576-A587-62941F90904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35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6935" y="0"/>
        <a:ext cx="693505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93505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935055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93505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400" b="0" kern="1200" dirty="0" smtClean="0"/>
            <a:t>23_NJ8_</a:t>
          </a:r>
          <a:r>
            <a:rPr lang="cs-CZ" sz="2400" b="0" kern="1200" dirty="0" err="1" smtClean="0"/>
            <a:t>Jahreszeiten</a:t>
          </a:r>
          <a:r>
            <a:rPr lang="cs-CZ" sz="2400" b="0" kern="1200" dirty="0" smtClean="0"/>
            <a:t>, </a:t>
          </a:r>
          <a:r>
            <a:rPr lang="cs-CZ" sz="2400" b="0" kern="1200" dirty="0" err="1" smtClean="0"/>
            <a:t>Monate</a:t>
          </a:r>
          <a:endParaRPr lang="cs-CZ" sz="24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935055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93505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err="1" smtClean="0"/>
            <a:t>Jahreszeiten</a:t>
          </a:r>
          <a:r>
            <a:rPr lang="cs-CZ" sz="2000" b="0" kern="1200" dirty="0" smtClean="0"/>
            <a:t>, </a:t>
          </a:r>
          <a:r>
            <a:rPr lang="cs-CZ" sz="2000" b="0" kern="1200" dirty="0" err="1" smtClean="0"/>
            <a:t>Monate</a:t>
          </a:r>
          <a:endParaRPr lang="cs-CZ" sz="2000" b="0" kern="1200" dirty="0"/>
        </a:p>
      </dsp:txBody>
      <dsp:txXfrm>
        <a:off x="1273857" y="1222902"/>
        <a:ext cx="6935055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93505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93505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Başlık, Metin ve Küçük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Başlık"/>
          <p:cNvSpPr>
            <a:spLocks noGrp="1"/>
          </p:cNvSpPr>
          <p:nvPr>
            <p:ph type="title"/>
          </p:nvPr>
        </p:nvSpPr>
        <p:spPr>
          <a:xfrm>
            <a:off x="1528763" y="304800"/>
            <a:ext cx="7564437" cy="1143000"/>
          </a:xfrm>
        </p:spPr>
        <p:txBody>
          <a:bodyPr/>
          <a:lstStyle/>
          <a:p>
            <a:r>
              <a:rPr lang="tr-TR" smtClean="0"/>
              <a:t>Asıl başlık stili için tıklatın</a:t>
            </a:r>
            <a:endParaRPr lang="tr-TR"/>
          </a:p>
        </p:txBody>
      </p:sp>
      <p:sp>
        <p:nvSpPr>
          <p:cNvPr id="3" name="2 Metin Yer Tutucusu"/>
          <p:cNvSpPr>
            <a:spLocks noGrp="1"/>
          </p:cNvSpPr>
          <p:nvPr>
            <p:ph type="body" sz="half" idx="1"/>
          </p:nvPr>
        </p:nvSpPr>
        <p:spPr>
          <a:xfrm>
            <a:off x="1479550" y="1981200"/>
            <a:ext cx="3736975" cy="4114800"/>
          </a:xfrm>
        </p:spPr>
        <p:txBody>
          <a:bodyPr/>
          <a:lstStyle/>
          <a:p>
            <a:pPr lvl="0"/>
            <a:r>
              <a:rPr lang="tr-TR" smtClean="0"/>
              <a:t>Asıl metin stillerini düzenlemek için tıklatın</a:t>
            </a:r>
          </a:p>
          <a:p>
            <a:pPr lvl="1"/>
            <a:r>
              <a:rPr lang="tr-TR" smtClean="0"/>
              <a:t>İkinci düzey</a:t>
            </a:r>
          </a:p>
          <a:p>
            <a:pPr lvl="2"/>
            <a:r>
              <a:rPr lang="tr-TR" smtClean="0"/>
              <a:t>Üçüncü düzey</a:t>
            </a:r>
          </a:p>
          <a:p>
            <a:pPr lvl="3"/>
            <a:r>
              <a:rPr lang="tr-TR" smtClean="0"/>
              <a:t>Dördüncü düzey</a:t>
            </a:r>
          </a:p>
          <a:p>
            <a:pPr lvl="4"/>
            <a:r>
              <a:rPr lang="tr-TR" smtClean="0"/>
              <a:t>Beşinci düzey</a:t>
            </a:r>
            <a:endParaRPr lang="tr-TR"/>
          </a:p>
        </p:txBody>
      </p:sp>
      <p:sp>
        <p:nvSpPr>
          <p:cNvPr id="4" name="3 Küçük Resim Yer Tutucusu"/>
          <p:cNvSpPr>
            <a:spLocks noGrp="1"/>
          </p:cNvSpPr>
          <p:nvPr>
            <p:ph type="clipArt" sz="half" idx="2"/>
          </p:nvPr>
        </p:nvSpPr>
        <p:spPr>
          <a:xfrm>
            <a:off x="5368925" y="1981200"/>
            <a:ext cx="3736975" cy="4114800"/>
          </a:xfrm>
        </p:spPr>
        <p:txBody>
          <a:bodyPr>
            <a:normAutofit/>
          </a:bodyPr>
          <a:lstStyle/>
          <a:p>
            <a:pPr lvl="0"/>
            <a:endParaRPr lang="tr-TR" noProof="0" smtClean="0"/>
          </a:p>
        </p:txBody>
      </p:sp>
      <p:sp>
        <p:nvSpPr>
          <p:cNvPr id="5" name="Rectangle 1042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6" name="Rectangle 1043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r-TR"/>
          </a:p>
        </p:txBody>
      </p:sp>
      <p:sp>
        <p:nvSpPr>
          <p:cNvPr id="7" name="Rectangle 1044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46677-ED15-4AE0-B246-99DD53003F66}" type="slidenum">
              <a:rPr lang="tr-TR"/>
              <a:pPr>
                <a:defRPr/>
              </a:pPr>
              <a:t>‹#›</a:t>
            </a:fld>
            <a:endParaRPr lang="tr-TR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6A30E-06B6-4712-8128-5BE6095B8B39}" type="datetimeFigureOut">
              <a:rPr lang="de-DE" smtClean="0"/>
              <a:pPr/>
              <a:t>27.11.2013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550ED-11D4-4E2C-934B-DEB244EAEB28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jpeg"/><Relationship Id="rId2" Type="http://schemas.openxmlformats.org/officeDocument/2006/relationships/image" Target="../media/image30.png"/><Relationship Id="rId16" Type="http://schemas.openxmlformats.org/officeDocument/2006/relationships/image" Target="../media/image4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jpe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jpeg"/><Relationship Id="rId14" Type="http://schemas.openxmlformats.org/officeDocument/2006/relationships/image" Target="../media/image42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obrázky se slovní zásobou – téma </a:t>
            </a:r>
            <a:r>
              <a:rPr lang="cs-CZ" sz="2800" dirty="0" err="1" smtClean="0">
                <a:solidFill>
                  <a:prstClr val="black"/>
                </a:solidFill>
              </a:rPr>
              <a:t>Jahreszeiten</a:t>
            </a:r>
            <a:r>
              <a:rPr lang="cs-CZ" sz="2800" dirty="0" smtClean="0">
                <a:solidFill>
                  <a:prstClr val="black"/>
                </a:solidFill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</a:rPr>
              <a:t>Monate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si osvojují a procvičují slovní zásobu, mluví o narozeninách.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517232"/>
            <a:ext cx="60227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Zdroj obrázků   - http://office.</a:t>
            </a:r>
            <a:r>
              <a:rPr lang="cs-CZ" sz="2400" dirty="0" err="1" smtClean="0">
                <a:solidFill>
                  <a:prstClr val="black"/>
                </a:solidFill>
              </a:rPr>
              <a:t>microsoft.com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6"/>
          <p:cNvSpPr txBox="1">
            <a:spLocks/>
          </p:cNvSpPr>
          <p:nvPr/>
        </p:nvSpPr>
        <p:spPr>
          <a:xfrm>
            <a:off x="467544" y="188640"/>
            <a:ext cx="7992888" cy="792088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Die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Jahreszeiten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und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die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Monate</a:t>
            </a:r>
            <a:endParaRPr kumimoji="0" lang="de-DE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1560" y="3861048"/>
            <a:ext cx="3312368" cy="2996952"/>
            <a:chOff x="611560" y="3861048"/>
            <a:chExt cx="3312368" cy="299695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1560" y="3861048"/>
              <a:ext cx="3312368" cy="23218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TextovéPole 8"/>
            <p:cNvSpPr txBox="1"/>
            <p:nvPr/>
          </p:nvSpPr>
          <p:spPr>
            <a:xfrm>
              <a:off x="611560" y="6150114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</a:t>
              </a:r>
              <a:r>
                <a:rPr lang="cs-CZ" sz="4000" dirty="0" err="1" smtClean="0"/>
                <a:t>Herbst</a:t>
              </a:r>
              <a:endParaRPr lang="de-DE" sz="4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076056" y="3917866"/>
            <a:ext cx="3457735" cy="2940134"/>
            <a:chOff x="5148064" y="3861048"/>
            <a:chExt cx="3457735" cy="2940134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48064" y="3861048"/>
              <a:ext cx="3457735" cy="2304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ovéPole 10"/>
            <p:cNvSpPr txBox="1"/>
            <p:nvPr/>
          </p:nvSpPr>
          <p:spPr>
            <a:xfrm>
              <a:off x="5364088" y="6093296"/>
              <a:ext cx="29523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Winter</a:t>
              </a:r>
              <a:endParaRPr lang="de-DE" sz="4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004048" y="1124744"/>
            <a:ext cx="3528392" cy="2796118"/>
            <a:chOff x="5004048" y="1124744"/>
            <a:chExt cx="3528392" cy="2796118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04048" y="1124744"/>
              <a:ext cx="3312368" cy="2178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TextovéPole 12"/>
            <p:cNvSpPr txBox="1"/>
            <p:nvPr/>
          </p:nvSpPr>
          <p:spPr>
            <a:xfrm>
              <a:off x="5508104" y="3212976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Sommer</a:t>
              </a:r>
              <a:endParaRPr lang="de-DE" sz="40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95536" y="1052736"/>
            <a:ext cx="3744416" cy="2724110"/>
            <a:chOff x="395536" y="1052736"/>
            <a:chExt cx="3744416" cy="2724110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 cstate="print"/>
            <a:srcRect b="23913"/>
            <a:stretch>
              <a:fillRect/>
            </a:stretch>
          </p:blipFill>
          <p:spPr bwMode="auto">
            <a:xfrm>
              <a:off x="683568" y="1052736"/>
              <a:ext cx="3456384" cy="2103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Obdélník 14"/>
            <p:cNvSpPr/>
            <p:nvPr/>
          </p:nvSpPr>
          <p:spPr>
            <a:xfrm>
              <a:off x="395536" y="3068960"/>
              <a:ext cx="3168352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dirty="0" smtClean="0">
                  <a:solidFill>
                    <a:prstClr val="black"/>
                  </a:solidFill>
                </a:rPr>
                <a:t>der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Frühling</a:t>
              </a:r>
              <a:endParaRPr lang="de-DE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692150"/>
            <a:ext cx="3736975" cy="4824413"/>
          </a:xfrm>
        </p:spPr>
        <p:txBody>
          <a:bodyPr>
            <a:normAutofit fontScale="70000" lnSpcReduction="20000"/>
          </a:bodyPr>
          <a:lstStyle/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tr-TR" sz="5700" b="1" u="sng" dirty="0" smtClean="0"/>
              <a:t>DER   FR</a:t>
            </a:r>
            <a:r>
              <a:rPr lang="cs-CZ" sz="5700" b="1" u="sng" dirty="0" smtClean="0"/>
              <a:t>Ü</a:t>
            </a:r>
            <a:r>
              <a:rPr lang="tr-TR" sz="5700" b="1" u="sng" dirty="0" smtClean="0"/>
              <a:t>HLİNG</a:t>
            </a:r>
            <a:endParaRPr lang="tr-TR" sz="5700" b="1" u="sng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57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5700" dirty="0" smtClean="0">
                <a:solidFill>
                  <a:srgbClr val="FF0000"/>
                </a:solidFill>
              </a:rPr>
              <a:t> M</a:t>
            </a:r>
            <a:r>
              <a:rPr lang="en-US" sz="5700" dirty="0" smtClean="0">
                <a:solidFill>
                  <a:srgbClr val="FF0000"/>
                </a:solidFill>
                <a:cs typeface="Times New Roman" charset="0"/>
              </a:rPr>
              <a:t>ä</a:t>
            </a:r>
            <a:r>
              <a:rPr lang="tr-TR" sz="5700" dirty="0" err="1" smtClean="0">
                <a:solidFill>
                  <a:srgbClr val="FF0000"/>
                </a:solidFill>
                <a:cs typeface="Times New Roman" charset="0"/>
              </a:rPr>
              <a:t>rz</a:t>
            </a:r>
            <a:endParaRPr lang="en-US" sz="5700" dirty="0" smtClean="0">
              <a:solidFill>
                <a:srgbClr val="FF0000"/>
              </a:solidFill>
              <a:cs typeface="Times New Roman" charset="0"/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57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5700" dirty="0" smtClean="0">
                <a:solidFill>
                  <a:srgbClr val="FF0000"/>
                </a:solidFill>
              </a:rPr>
              <a:t> April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57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5700" dirty="0" smtClean="0">
                <a:solidFill>
                  <a:srgbClr val="FF0000"/>
                </a:solidFill>
              </a:rPr>
              <a:t> </a:t>
            </a:r>
            <a:r>
              <a:rPr lang="tr-TR" sz="5700" dirty="0" err="1" smtClean="0">
                <a:solidFill>
                  <a:srgbClr val="FF0000"/>
                </a:solidFill>
              </a:rPr>
              <a:t>Mai</a:t>
            </a:r>
            <a:endParaRPr lang="tr-TR" sz="57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2800" dirty="0" smtClean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131840" y="1628800"/>
            <a:ext cx="5472608" cy="4392488"/>
            <a:chOff x="395536" y="1052736"/>
            <a:chExt cx="3744416" cy="2724110"/>
          </a:xfrm>
        </p:grpSpPr>
        <p:pic>
          <p:nvPicPr>
            <p:cNvPr id="5" name="Picture 5"/>
            <p:cNvPicPr>
              <a:picLocks noChangeAspect="1" noChangeArrowheads="1"/>
            </p:cNvPicPr>
            <p:nvPr/>
          </p:nvPicPr>
          <p:blipFill>
            <a:blip r:embed="rId3" cstate="print"/>
            <a:srcRect b="23913"/>
            <a:stretch>
              <a:fillRect/>
            </a:stretch>
          </p:blipFill>
          <p:spPr bwMode="auto">
            <a:xfrm>
              <a:off x="683568" y="1052736"/>
              <a:ext cx="3456384" cy="2103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/>
            <p:cNvSpPr/>
            <p:nvPr/>
          </p:nvSpPr>
          <p:spPr>
            <a:xfrm>
              <a:off x="395536" y="3068960"/>
              <a:ext cx="3168352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000" dirty="0" smtClean="0">
                  <a:solidFill>
                    <a:prstClr val="black"/>
                  </a:solidFill>
                </a:rPr>
                <a:t>der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Frühling</a:t>
              </a:r>
              <a:endParaRPr lang="de-DE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6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8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4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 autoUpdateAnimBg="0" advAuto="100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404813"/>
            <a:ext cx="3736975" cy="4968875"/>
          </a:xfrm>
        </p:spPr>
        <p:txBody>
          <a:bodyPr>
            <a:normAutofit lnSpcReduction="10000"/>
          </a:bodyPr>
          <a:lstStyle/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tr-TR" sz="40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DER   SOMMER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40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Juni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Juli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August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2800" dirty="0" smtClean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91880" y="1772816"/>
            <a:ext cx="5040560" cy="4536504"/>
            <a:chOff x="5004048" y="1124744"/>
            <a:chExt cx="3528392" cy="2796118"/>
          </a:xfrm>
        </p:grpSpPr>
        <p:pic>
          <p:nvPicPr>
            <p:cNvPr id="5" name="Picture 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004048" y="1124744"/>
              <a:ext cx="3312368" cy="2178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ovéPole 5"/>
            <p:cNvSpPr txBox="1"/>
            <p:nvPr/>
          </p:nvSpPr>
          <p:spPr>
            <a:xfrm>
              <a:off x="5508104" y="3212976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Sommer</a:t>
              </a:r>
              <a:endParaRPr lang="de-DE" sz="4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6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8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 autoUpdateAnimBg="0" advAuto="100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333375"/>
            <a:ext cx="3736975" cy="5040313"/>
          </a:xfrm>
        </p:spPr>
        <p:txBody>
          <a:bodyPr>
            <a:normAutofit lnSpcReduction="10000"/>
          </a:bodyPr>
          <a:lstStyle/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tr-TR" sz="40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DER   HERBST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40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September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Oktober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November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2800" dirty="0" smtClean="0">
              <a:solidFill>
                <a:srgbClr val="0066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419872" y="1196752"/>
            <a:ext cx="5400600" cy="5229200"/>
            <a:chOff x="611560" y="3861048"/>
            <a:chExt cx="3312368" cy="2996952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1560" y="3861048"/>
              <a:ext cx="3312368" cy="23218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ovéPole 5"/>
            <p:cNvSpPr txBox="1"/>
            <p:nvPr/>
          </p:nvSpPr>
          <p:spPr>
            <a:xfrm>
              <a:off x="611560" y="6150114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</a:t>
              </a:r>
              <a:r>
                <a:rPr lang="cs-CZ" sz="4000" dirty="0" err="1" smtClean="0"/>
                <a:t>Herbst</a:t>
              </a:r>
              <a:endParaRPr lang="de-DE" sz="4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6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8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 advAuto="100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33375"/>
            <a:ext cx="3736975" cy="4967288"/>
          </a:xfrm>
        </p:spPr>
        <p:txBody>
          <a:bodyPr>
            <a:normAutofit lnSpcReduction="10000"/>
          </a:bodyPr>
          <a:lstStyle/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tr-TR" sz="40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DER   WİNTER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4000" u="sng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Dezember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Januar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tr-TR" sz="4000" dirty="0" smtClean="0">
                <a:solidFill>
                  <a:srgbClr val="FF0000"/>
                </a:solidFill>
              </a:rPr>
              <a:t> </a:t>
            </a:r>
            <a:r>
              <a:rPr lang="tr-TR" sz="4000" dirty="0" err="1" smtClean="0">
                <a:solidFill>
                  <a:srgbClr val="FF0000"/>
                </a:solidFill>
              </a:rPr>
              <a:t>Februar</a:t>
            </a:r>
            <a:endParaRPr lang="tr-TR" sz="4000" dirty="0" smtClean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tr-TR" sz="2800" dirty="0" smtClean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139952" y="1484784"/>
            <a:ext cx="4608512" cy="4581128"/>
            <a:chOff x="5148064" y="3861048"/>
            <a:chExt cx="3457735" cy="2940134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148064" y="3861048"/>
              <a:ext cx="3457735" cy="2304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ovéPole 5"/>
            <p:cNvSpPr txBox="1"/>
            <p:nvPr/>
          </p:nvSpPr>
          <p:spPr>
            <a:xfrm>
              <a:off x="5364088" y="6093296"/>
              <a:ext cx="29523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der Winter</a:t>
              </a:r>
              <a:endParaRPr lang="de-DE" sz="4000" dirty="0"/>
            </a:p>
          </p:txBody>
        </p:sp>
      </p:grp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020272" y="4583820"/>
            <a:ext cx="2123728" cy="2274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6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8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4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 advAuto="100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 cstate="print"/>
          <a:srcRect r="5405"/>
          <a:stretch>
            <a:fillRect/>
          </a:stretch>
        </p:blipFill>
        <p:spPr bwMode="auto">
          <a:xfrm>
            <a:off x="827584" y="2636912"/>
            <a:ext cx="2520280" cy="770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 cstate="print"/>
          <a:srcRect b="14449"/>
          <a:stretch>
            <a:fillRect/>
          </a:stretch>
        </p:blipFill>
        <p:spPr bwMode="auto">
          <a:xfrm>
            <a:off x="4283968" y="5589240"/>
            <a:ext cx="4536504" cy="1012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4" cstate="print"/>
          <a:srcRect t="6424"/>
          <a:stretch>
            <a:fillRect/>
          </a:stretch>
        </p:blipFill>
        <p:spPr bwMode="auto">
          <a:xfrm>
            <a:off x="3707904" y="1628800"/>
            <a:ext cx="5040560" cy="91785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pic>
        <p:nvPicPr>
          <p:cNvPr id="32775" name="Picture 7"/>
          <p:cNvPicPr>
            <a:picLocks noChangeAspect="1" noChangeArrowheads="1"/>
          </p:cNvPicPr>
          <p:nvPr/>
        </p:nvPicPr>
        <p:blipFill>
          <a:blip r:embed="rId5" cstate="print"/>
          <a:srcRect l="4877" r="4076" b="12615"/>
          <a:stretch>
            <a:fillRect/>
          </a:stretch>
        </p:blipFill>
        <p:spPr bwMode="auto">
          <a:xfrm>
            <a:off x="251520" y="4005064"/>
            <a:ext cx="2808312" cy="95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8"/>
          <p:cNvPicPr>
            <a:picLocks noChangeAspect="1" noChangeArrowheads="1"/>
          </p:cNvPicPr>
          <p:nvPr/>
        </p:nvPicPr>
        <p:blipFill>
          <a:blip r:embed="rId6" cstate="print"/>
          <a:srcRect t="5871" b="13333"/>
          <a:stretch>
            <a:fillRect/>
          </a:stretch>
        </p:blipFill>
        <p:spPr bwMode="auto">
          <a:xfrm>
            <a:off x="251520" y="5589240"/>
            <a:ext cx="2992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9"/>
          <p:cNvPicPr>
            <a:picLocks noChangeAspect="1" noChangeArrowheads="1"/>
          </p:cNvPicPr>
          <p:nvPr/>
        </p:nvPicPr>
        <p:blipFill>
          <a:blip r:embed="rId7" cstate="print"/>
          <a:srcRect t="5882" r="1888"/>
          <a:stretch>
            <a:fillRect/>
          </a:stretch>
        </p:blipFill>
        <p:spPr bwMode="auto">
          <a:xfrm>
            <a:off x="3923928" y="2708920"/>
            <a:ext cx="4824536" cy="1015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Picture 10"/>
          <p:cNvPicPr>
            <a:picLocks noChangeAspect="1" noChangeArrowheads="1"/>
          </p:cNvPicPr>
          <p:nvPr/>
        </p:nvPicPr>
        <p:blipFill>
          <a:blip r:embed="rId8" cstate="print"/>
          <a:srcRect r="551"/>
          <a:stretch>
            <a:fillRect/>
          </a:stretch>
        </p:blipFill>
        <p:spPr bwMode="auto">
          <a:xfrm>
            <a:off x="3275856" y="4293096"/>
            <a:ext cx="5616624" cy="878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9" name="Picture 11"/>
          <p:cNvPicPr>
            <a:picLocks noChangeAspect="1" noChangeArrowheads="1"/>
          </p:cNvPicPr>
          <p:nvPr/>
        </p:nvPicPr>
        <p:blipFill>
          <a:blip r:embed="rId9" cstate="print"/>
          <a:srcRect r="8320" b="7935"/>
          <a:stretch>
            <a:fillRect/>
          </a:stretch>
        </p:blipFill>
        <p:spPr bwMode="auto">
          <a:xfrm>
            <a:off x="755576" y="1268760"/>
            <a:ext cx="218424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619672" y="188640"/>
            <a:ext cx="3528392" cy="707886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Sestavte věty.</a:t>
            </a:r>
            <a:endParaRPr lang="de-DE" sz="4000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555776" y="1844824"/>
            <a:ext cx="1512168" cy="2664296"/>
          </a:xfrm>
          <a:prstGeom prst="straightConnector1">
            <a:avLst/>
          </a:prstGeom>
          <a:ln w="57150">
            <a:solidFill>
              <a:schemeClr val="accent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699792" y="3140968"/>
            <a:ext cx="2016224" cy="302433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699792" y="2276872"/>
            <a:ext cx="1512168" cy="2016224"/>
          </a:xfrm>
          <a:prstGeom prst="straightConnector1">
            <a:avLst/>
          </a:prstGeom>
          <a:ln w="57150">
            <a:solidFill>
              <a:schemeClr val="accent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699792" y="3212976"/>
            <a:ext cx="1944216" cy="2808312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645024"/>
            <a:ext cx="4852232" cy="1175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0314" y="476672"/>
            <a:ext cx="4243686" cy="88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284984"/>
            <a:ext cx="2223607" cy="91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5822527"/>
            <a:ext cx="5353023" cy="1035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76672"/>
            <a:ext cx="3469930" cy="1052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1628800"/>
            <a:ext cx="4248472" cy="77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" name="Skupina 9"/>
          <p:cNvGrpSpPr/>
          <p:nvPr/>
        </p:nvGrpSpPr>
        <p:grpSpPr>
          <a:xfrm>
            <a:off x="4031432" y="2276872"/>
            <a:ext cx="5112568" cy="1152128"/>
            <a:chOff x="2411760" y="5517232"/>
            <a:chExt cx="4608512" cy="891457"/>
          </a:xfrm>
        </p:grpSpPr>
        <p:pic>
          <p:nvPicPr>
            <p:cNvPr id="8" name="Picture 1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411760" y="5517232"/>
              <a:ext cx="4608512" cy="8914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TextovéPole 8"/>
            <p:cNvSpPr txBox="1"/>
            <p:nvPr/>
          </p:nvSpPr>
          <p:spPr>
            <a:xfrm>
              <a:off x="2699792" y="5589240"/>
              <a:ext cx="4176464" cy="476283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cs-CZ" sz="3400" i="1" dirty="0" err="1" smtClean="0"/>
                <a:t>haben</a:t>
              </a:r>
              <a:r>
                <a:rPr lang="cs-CZ" sz="3400" i="1" dirty="0" smtClean="0"/>
                <a:t> </a:t>
              </a:r>
              <a:r>
                <a:rPr lang="cs-CZ" sz="3400" i="1" dirty="0" err="1" smtClean="0"/>
                <a:t>wir</a:t>
              </a:r>
              <a:r>
                <a:rPr lang="cs-CZ" sz="3400" i="1" dirty="0" smtClean="0"/>
                <a:t> </a:t>
              </a:r>
              <a:r>
                <a:rPr lang="cs-CZ" sz="3400" i="1" dirty="0" err="1" smtClean="0"/>
                <a:t>Sommerferien</a:t>
              </a:r>
              <a:r>
                <a:rPr lang="cs-CZ" sz="3400" dirty="0" smtClean="0"/>
                <a:t>.</a:t>
              </a:r>
              <a:endParaRPr lang="de-DE" sz="3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7544" y="4653136"/>
            <a:ext cx="4499992" cy="1066919"/>
            <a:chOff x="0" y="5301208"/>
            <a:chExt cx="4248472" cy="778887"/>
          </a:xfrm>
        </p:grpSpPr>
        <p:pic>
          <p:nvPicPr>
            <p:cNvPr id="11" name="Picture 15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0" y="5301208"/>
              <a:ext cx="4248472" cy="778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" name="TextovéPole 11"/>
            <p:cNvSpPr txBox="1"/>
            <p:nvPr/>
          </p:nvSpPr>
          <p:spPr>
            <a:xfrm>
              <a:off x="169478" y="5458913"/>
              <a:ext cx="3672408" cy="42690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3200" i="1" dirty="0" err="1" smtClean="0"/>
                <a:t>Im</a:t>
              </a:r>
              <a:r>
                <a:rPr lang="cs-CZ" sz="3200" i="1" dirty="0" smtClean="0"/>
                <a:t> </a:t>
              </a:r>
              <a:r>
                <a:rPr lang="cs-CZ" sz="3200" i="1" dirty="0" err="1" smtClean="0"/>
                <a:t>Juli</a:t>
              </a:r>
              <a:r>
                <a:rPr lang="cs-CZ" sz="3200" i="1" dirty="0" smtClean="0"/>
                <a:t> </a:t>
              </a:r>
              <a:r>
                <a:rPr lang="cs-CZ" sz="3200" i="1" dirty="0" err="1" smtClean="0"/>
                <a:t>und</a:t>
              </a:r>
              <a:r>
                <a:rPr lang="cs-CZ" sz="3200" i="1" dirty="0" smtClean="0"/>
                <a:t> </a:t>
              </a:r>
              <a:r>
                <a:rPr lang="cs-CZ" sz="3200" i="1" dirty="0" err="1" smtClean="0"/>
                <a:t>im</a:t>
              </a:r>
              <a:r>
                <a:rPr lang="cs-CZ" sz="3200" i="1" dirty="0" smtClean="0"/>
                <a:t> August</a:t>
              </a:r>
              <a:endParaRPr lang="de-DE" sz="3200" i="1" dirty="0"/>
            </a:p>
          </p:txBody>
        </p:sp>
      </p:grpSp>
      <p:cxnSp>
        <p:nvCxnSpPr>
          <p:cNvPr id="15" name="Přímá spojovací šipka 14"/>
          <p:cNvCxnSpPr/>
          <p:nvPr/>
        </p:nvCxnSpPr>
        <p:spPr>
          <a:xfrm>
            <a:off x="3491880" y="1052736"/>
            <a:ext cx="1008112" cy="280831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347864" y="908720"/>
            <a:ext cx="2088232" cy="93610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195736" y="3789040"/>
            <a:ext cx="1656184" cy="230425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563888" y="2924944"/>
            <a:ext cx="1512168" cy="194421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332656"/>
            <a:ext cx="78488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 </a:t>
            </a:r>
            <a:r>
              <a:rPr lang="cs-CZ" sz="3200" dirty="0" smtClean="0"/>
              <a:t> </a:t>
            </a:r>
            <a:r>
              <a:rPr lang="cs-CZ" sz="3200" dirty="0" err="1" smtClean="0"/>
              <a:t>April</a:t>
            </a:r>
            <a:r>
              <a:rPr lang="cs-CZ" sz="3200" dirty="0" smtClean="0"/>
              <a:t>    August    </a:t>
            </a:r>
            <a:r>
              <a:rPr lang="cs-CZ" sz="3200" dirty="0" err="1" smtClean="0"/>
              <a:t>Dezember</a:t>
            </a:r>
            <a:r>
              <a:rPr lang="cs-CZ" sz="3200" dirty="0" smtClean="0"/>
              <a:t>    </a:t>
            </a:r>
            <a:r>
              <a:rPr lang="cs-CZ" sz="3200" dirty="0" err="1" smtClean="0"/>
              <a:t>Februar</a:t>
            </a:r>
            <a:r>
              <a:rPr lang="cs-CZ" sz="3200" dirty="0" smtClean="0"/>
              <a:t>    </a:t>
            </a:r>
            <a:r>
              <a:rPr lang="cs-CZ" sz="3200" dirty="0" err="1" smtClean="0"/>
              <a:t>Januar</a:t>
            </a:r>
            <a:r>
              <a:rPr lang="cs-CZ" sz="3200" dirty="0" smtClean="0"/>
              <a:t>    </a:t>
            </a:r>
            <a:r>
              <a:rPr lang="cs-CZ" sz="3200" dirty="0" err="1" smtClean="0"/>
              <a:t>Juli</a:t>
            </a:r>
            <a:r>
              <a:rPr lang="cs-CZ" sz="3200" dirty="0" smtClean="0"/>
              <a:t>    Juni    </a:t>
            </a:r>
            <a:r>
              <a:rPr lang="cs-CZ" sz="3200" dirty="0" err="1" smtClean="0"/>
              <a:t>Mai</a:t>
            </a:r>
            <a:r>
              <a:rPr lang="cs-CZ" sz="3200" dirty="0" smtClean="0"/>
              <a:t>    </a:t>
            </a:r>
            <a:r>
              <a:rPr lang="cs-CZ" sz="3200" dirty="0" err="1" smtClean="0"/>
              <a:t>November</a:t>
            </a:r>
            <a:r>
              <a:rPr lang="cs-CZ" sz="3200" dirty="0" smtClean="0"/>
              <a:t>    </a:t>
            </a:r>
            <a:r>
              <a:rPr lang="cs-CZ" sz="3200" dirty="0" err="1" smtClean="0"/>
              <a:t>September</a:t>
            </a:r>
            <a:r>
              <a:rPr lang="cs-CZ" sz="3200" dirty="0" smtClean="0"/>
              <a:t>   </a:t>
            </a:r>
            <a:endParaRPr lang="de-DE" sz="3200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1988840"/>
            <a:ext cx="69847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  In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welchen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Monaten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es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warm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?</a:t>
            </a:r>
            <a:b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</a:b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………………</a:t>
            </a:r>
            <a:endParaRPr lang="cs-CZ" sz="3200" dirty="0" smtClean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  In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welchen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Monaten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es </a:t>
            </a:r>
            <a:r>
              <a:rPr lang="cs-CZ" sz="320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kalt?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</a:b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……………….</a:t>
            </a:r>
            <a:endParaRPr lang="cs-CZ" sz="3200" dirty="0" smtClean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  In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welchem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Monat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regnet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es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oft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?</a:t>
            </a:r>
            <a:b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</a:b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……………..</a:t>
            </a:r>
            <a:endParaRPr lang="cs-CZ" sz="3200" dirty="0" smtClean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  In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welchen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Monaten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schneit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es?</a:t>
            </a:r>
            <a:endParaRPr lang="cs-CZ" sz="3200" dirty="0" smtClean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err="1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 ………..</a:t>
            </a:r>
            <a:endParaRPr lang="cs-CZ" sz="3200" dirty="0" smtClean="0">
              <a:solidFill>
                <a:prstClr val="black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clip_image001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133600"/>
            <a:ext cx="154305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AutoShape 7"/>
          <p:cNvSpPr>
            <a:spLocks noChangeArrowheads="1"/>
          </p:cNvSpPr>
          <p:nvPr/>
        </p:nvSpPr>
        <p:spPr bwMode="auto">
          <a:xfrm>
            <a:off x="683568" y="333374"/>
            <a:ext cx="7272808" cy="2015505"/>
          </a:xfrm>
          <a:prstGeom prst="wedgeEllipseCallout">
            <a:avLst>
              <a:gd name="adj1" fmla="val -38637"/>
              <a:gd name="adj2" fmla="val 69862"/>
            </a:avLst>
          </a:prstGeom>
          <a:noFill/>
          <a:ln>
            <a:headEnd type="none" w="sm" len="sm"/>
            <a:tailEnd type="none" w="sm" len="sm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endParaRPr lang="cs-CZ" sz="3600" dirty="0" smtClean="0"/>
          </a:p>
          <a:p>
            <a:pPr>
              <a:defRPr/>
            </a:pPr>
            <a:r>
              <a:rPr lang="tr-TR" sz="3600" dirty="0" smtClean="0"/>
              <a:t>Wann </a:t>
            </a:r>
            <a:r>
              <a:rPr lang="tr-TR" sz="3600" dirty="0"/>
              <a:t>hast du Geburtstag?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444208" y="2996952"/>
            <a:ext cx="2376264" cy="3656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AutoShape 8"/>
          <p:cNvSpPr>
            <a:spLocks noChangeArrowheads="1"/>
          </p:cNvSpPr>
          <p:nvPr/>
        </p:nvSpPr>
        <p:spPr bwMode="auto">
          <a:xfrm>
            <a:off x="251520" y="4437112"/>
            <a:ext cx="6985000" cy="1727200"/>
          </a:xfrm>
          <a:prstGeom prst="wedgeEllipseCallout">
            <a:avLst>
              <a:gd name="adj1" fmla="val 59327"/>
              <a:gd name="adj2" fmla="val -45794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tr-TR" sz="3600" dirty="0"/>
              <a:t>Im Frühling</a:t>
            </a:r>
            <a:r>
              <a:rPr lang="tr-TR" sz="3600" dirty="0" smtClean="0"/>
              <a:t>,</a:t>
            </a:r>
            <a:r>
              <a:rPr lang="cs-CZ" sz="3600" dirty="0" smtClean="0"/>
              <a:t> </a:t>
            </a:r>
            <a:r>
              <a:rPr lang="tr-TR" sz="3600" dirty="0" smtClean="0"/>
              <a:t>im </a:t>
            </a:r>
            <a:r>
              <a:rPr lang="tr-TR" sz="3600" dirty="0"/>
              <a:t>April.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364088" y="3068960"/>
            <a:ext cx="1728192" cy="1008112"/>
            <a:chOff x="5364088" y="3068960"/>
            <a:chExt cx="1728192" cy="1008112"/>
          </a:xfrm>
        </p:grpSpPr>
        <p:sp>
          <p:nvSpPr>
            <p:cNvPr id="6" name="TextovéPole 5"/>
            <p:cNvSpPr txBox="1"/>
            <p:nvPr/>
          </p:nvSpPr>
          <p:spPr>
            <a:xfrm>
              <a:off x="5364088" y="3212976"/>
              <a:ext cx="172819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10.4</a:t>
              </a:r>
              <a:r>
                <a:rPr lang="cs-CZ" dirty="0" smtClean="0"/>
                <a:t>.</a:t>
              </a:r>
              <a:endParaRPr lang="de-DE" dirty="0"/>
            </a:p>
          </p:txBody>
        </p:sp>
        <p:sp>
          <p:nvSpPr>
            <p:cNvPr id="8" name="Elipsa 7"/>
            <p:cNvSpPr/>
            <p:nvPr/>
          </p:nvSpPr>
          <p:spPr>
            <a:xfrm>
              <a:off x="5364088" y="3068960"/>
              <a:ext cx="1224136" cy="100811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64527"/>
            <a:ext cx="1512168" cy="243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AutoShape 7"/>
          <p:cNvSpPr>
            <a:spLocks noChangeArrowheads="1"/>
          </p:cNvSpPr>
          <p:nvPr/>
        </p:nvSpPr>
        <p:spPr bwMode="auto">
          <a:xfrm>
            <a:off x="1259632" y="548680"/>
            <a:ext cx="4536504" cy="1584176"/>
          </a:xfrm>
          <a:prstGeom prst="wedgeEllipseCallout">
            <a:avLst>
              <a:gd name="adj1" fmla="val -44392"/>
              <a:gd name="adj2" fmla="val 46704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tr-TR" sz="3600" dirty="0" err="1"/>
              <a:t>Wann</a:t>
            </a:r>
            <a:r>
              <a:rPr lang="tr-TR" sz="3600" dirty="0"/>
              <a:t> </a:t>
            </a:r>
            <a:r>
              <a:rPr lang="tr-TR" sz="3600" dirty="0" err="1"/>
              <a:t>hast</a:t>
            </a:r>
            <a:r>
              <a:rPr lang="tr-TR" sz="3600" dirty="0"/>
              <a:t> </a:t>
            </a:r>
            <a:r>
              <a:rPr lang="tr-TR" sz="3600" dirty="0" err="1"/>
              <a:t>du</a:t>
            </a:r>
            <a:r>
              <a:rPr lang="tr-TR" sz="3600" dirty="0"/>
              <a:t> </a:t>
            </a:r>
            <a:r>
              <a:rPr lang="tr-TR" sz="3600" dirty="0" err="1"/>
              <a:t>Geburtstag</a:t>
            </a:r>
            <a:r>
              <a:rPr lang="tr-TR" sz="3600" dirty="0"/>
              <a:t>?</a:t>
            </a:r>
          </a:p>
        </p:txBody>
      </p:sp>
      <p:sp>
        <p:nvSpPr>
          <p:cNvPr id="11269" name="AutoShape 8"/>
          <p:cNvSpPr>
            <a:spLocks noChangeArrowheads="1"/>
          </p:cNvSpPr>
          <p:nvPr/>
        </p:nvSpPr>
        <p:spPr bwMode="auto">
          <a:xfrm>
            <a:off x="251520" y="3645024"/>
            <a:ext cx="8496944" cy="1584449"/>
          </a:xfrm>
          <a:prstGeom prst="wedgeEllipseCallout">
            <a:avLst>
              <a:gd name="adj1" fmla="val 39389"/>
              <a:gd name="adj2" fmla="val 52939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tr-TR" sz="3600" dirty="0" smtClean="0"/>
              <a:t>Ich </a:t>
            </a:r>
            <a:r>
              <a:rPr lang="tr-TR" sz="3600" dirty="0"/>
              <a:t>habe im </a:t>
            </a:r>
            <a:r>
              <a:rPr lang="cs-CZ" sz="3600" dirty="0" smtClean="0"/>
              <a:t>August</a:t>
            </a:r>
            <a:r>
              <a:rPr lang="tr-TR" sz="3600" dirty="0" smtClean="0"/>
              <a:t> </a:t>
            </a:r>
            <a:r>
              <a:rPr lang="tr-TR" sz="3600" dirty="0"/>
              <a:t>Geburtstag</a:t>
            </a:r>
            <a:r>
              <a:rPr lang="tr-TR" sz="3600" dirty="0" smtClean="0"/>
              <a:t>.</a:t>
            </a:r>
            <a:r>
              <a:rPr lang="cs-CZ" sz="3600" dirty="0" smtClean="0"/>
              <a:t>  </a:t>
            </a:r>
            <a:r>
              <a:rPr lang="cs-CZ" sz="3600" dirty="0" err="1" smtClean="0"/>
              <a:t>Das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</a:t>
            </a:r>
            <a:r>
              <a:rPr lang="cs-CZ" sz="3600" dirty="0" err="1" smtClean="0"/>
              <a:t>im</a:t>
            </a:r>
            <a:r>
              <a:rPr lang="cs-CZ" sz="3600" dirty="0" smtClean="0"/>
              <a:t>  ……..</a:t>
            </a:r>
            <a:endParaRPr lang="tr-TR" sz="3600" dirty="0"/>
          </a:p>
        </p:txBody>
      </p:sp>
      <p:pic>
        <p:nvPicPr>
          <p:cNvPr id="15365" name="Picture 5" descr="clip_image001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4581525"/>
            <a:ext cx="154305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" name="Skupina 9"/>
          <p:cNvGrpSpPr/>
          <p:nvPr/>
        </p:nvGrpSpPr>
        <p:grpSpPr>
          <a:xfrm>
            <a:off x="7236296" y="2924944"/>
            <a:ext cx="1584176" cy="1368152"/>
            <a:chOff x="7236296" y="2924944"/>
            <a:chExt cx="1584176" cy="1368152"/>
          </a:xfrm>
        </p:grpSpPr>
        <p:sp>
          <p:nvSpPr>
            <p:cNvPr id="8" name="Pěticípá hvězda 7"/>
            <p:cNvSpPr/>
            <p:nvPr/>
          </p:nvSpPr>
          <p:spPr>
            <a:xfrm>
              <a:off x="7236296" y="2924944"/>
              <a:ext cx="1584176" cy="1368152"/>
            </a:xfrm>
            <a:prstGeom prst="star5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524328" y="3356992"/>
              <a:ext cx="11521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 1.8.</a:t>
              </a:r>
              <a:endParaRPr lang="de-DE" sz="36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 descr="j03012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95536" y="692696"/>
            <a:ext cx="2448272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AutoShape 5"/>
          <p:cNvSpPr>
            <a:spLocks noChangeArrowheads="1"/>
          </p:cNvSpPr>
          <p:nvPr/>
        </p:nvSpPr>
        <p:spPr bwMode="auto">
          <a:xfrm>
            <a:off x="3131840" y="548680"/>
            <a:ext cx="4968875" cy="863600"/>
          </a:xfrm>
          <a:prstGeom prst="wedgeRoundRectCallout">
            <a:avLst>
              <a:gd name="adj1" fmla="val -82115"/>
              <a:gd name="adj2" fmla="val 61148"/>
              <a:gd name="adj3" fmla="val 16667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r>
              <a:rPr lang="tr-TR" sz="3200"/>
              <a:t>Wann </a:t>
            </a:r>
            <a:r>
              <a:rPr lang="tr-TR" sz="3200">
                <a:solidFill>
                  <a:srgbClr val="FF0000"/>
                </a:solidFill>
              </a:rPr>
              <a:t>hat</a:t>
            </a:r>
            <a:r>
              <a:rPr lang="tr-TR" sz="3200"/>
              <a:t> </a:t>
            </a:r>
            <a:r>
              <a:rPr lang="tr-TR" sz="3200">
                <a:solidFill>
                  <a:srgbClr val="FF0000"/>
                </a:solidFill>
              </a:rPr>
              <a:t>sie</a:t>
            </a:r>
            <a:r>
              <a:rPr lang="tr-TR" sz="3200"/>
              <a:t> Geburtstag?</a:t>
            </a:r>
          </a:p>
        </p:txBody>
      </p:sp>
      <p:sp>
        <p:nvSpPr>
          <p:cNvPr id="16389" name="AutoShape 7"/>
          <p:cNvSpPr>
            <a:spLocks noChangeArrowheads="1"/>
          </p:cNvSpPr>
          <p:nvPr/>
        </p:nvSpPr>
        <p:spPr bwMode="auto">
          <a:xfrm rot="10800000">
            <a:off x="3779912" y="1700808"/>
            <a:ext cx="2303463" cy="576262"/>
          </a:xfrm>
          <a:prstGeom prst="leftArrow">
            <a:avLst>
              <a:gd name="adj1" fmla="val 50000"/>
              <a:gd name="adj2" fmla="val 99931"/>
            </a:avLst>
          </a:prstGeom>
          <a:solidFill>
            <a:srgbClr val="FF00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268759"/>
            <a:ext cx="2160240" cy="2400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509120"/>
            <a:ext cx="1584176" cy="200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AutoShape 10"/>
          <p:cNvSpPr>
            <a:spLocks noChangeArrowheads="1"/>
          </p:cNvSpPr>
          <p:nvPr/>
        </p:nvSpPr>
        <p:spPr bwMode="auto">
          <a:xfrm>
            <a:off x="2411760" y="4365104"/>
            <a:ext cx="4968577" cy="865188"/>
          </a:xfrm>
          <a:prstGeom prst="wedgeRoundRectCallout">
            <a:avLst>
              <a:gd name="adj1" fmla="val -66199"/>
              <a:gd name="adj2" fmla="val 46140"/>
              <a:gd name="adj3" fmla="val 16667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r>
              <a:rPr lang="tr-TR" sz="3200" dirty="0">
                <a:solidFill>
                  <a:srgbClr val="FF0000"/>
                </a:solidFill>
              </a:rPr>
              <a:t>Sie</a:t>
            </a:r>
            <a:r>
              <a:rPr lang="tr-TR" sz="3200" dirty="0"/>
              <a:t> </a:t>
            </a:r>
            <a:r>
              <a:rPr lang="tr-TR" sz="3200" dirty="0">
                <a:solidFill>
                  <a:srgbClr val="FF0000"/>
                </a:solidFill>
              </a:rPr>
              <a:t>hat</a:t>
            </a:r>
            <a:r>
              <a:rPr lang="tr-TR" sz="3200" dirty="0"/>
              <a:t> im </a:t>
            </a:r>
            <a:r>
              <a:rPr lang="cs-CZ" sz="3200" dirty="0" err="1" smtClean="0"/>
              <a:t>Mai</a:t>
            </a:r>
            <a:r>
              <a:rPr lang="tr-TR" sz="3200" dirty="0" smtClean="0"/>
              <a:t> </a:t>
            </a:r>
            <a:r>
              <a:rPr lang="tr-TR" sz="3200" dirty="0"/>
              <a:t>Geburtstag.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5652120" y="2276872"/>
            <a:ext cx="1512168" cy="1440160"/>
            <a:chOff x="5436096" y="2420888"/>
            <a:chExt cx="1512168" cy="1224136"/>
          </a:xfrm>
        </p:grpSpPr>
        <p:sp>
          <p:nvSpPr>
            <p:cNvPr id="8" name="Pěticípá hvězda 7"/>
            <p:cNvSpPr/>
            <p:nvPr/>
          </p:nvSpPr>
          <p:spPr>
            <a:xfrm>
              <a:off x="5436096" y="2420888"/>
              <a:ext cx="1512168" cy="1224136"/>
            </a:xfrm>
            <a:prstGeom prst="star5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24128" y="2788129"/>
              <a:ext cx="11521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3.5.</a:t>
              </a:r>
              <a:endParaRPr lang="de-DE" sz="40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j03012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836712"/>
            <a:ext cx="3096195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AutoShape 5"/>
          <p:cNvSpPr>
            <a:spLocks noChangeArrowheads="1"/>
          </p:cNvSpPr>
          <p:nvPr/>
        </p:nvSpPr>
        <p:spPr bwMode="auto">
          <a:xfrm>
            <a:off x="2555776" y="404664"/>
            <a:ext cx="4968875" cy="863600"/>
          </a:xfrm>
          <a:prstGeom prst="wedgeRoundRectCallout">
            <a:avLst>
              <a:gd name="adj1" fmla="val 36018"/>
              <a:gd name="adj2" fmla="val 100427"/>
              <a:gd name="adj3" fmla="val 16667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r>
              <a:rPr lang="tr-TR" sz="3200"/>
              <a:t>Wann </a:t>
            </a:r>
            <a:r>
              <a:rPr lang="tr-TR" sz="3200">
                <a:solidFill>
                  <a:srgbClr val="0070C0"/>
                </a:solidFill>
              </a:rPr>
              <a:t>hat er </a:t>
            </a:r>
            <a:r>
              <a:rPr lang="tr-TR" sz="3200"/>
              <a:t>Geburtstag?</a:t>
            </a:r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2987824" y="1700808"/>
            <a:ext cx="2303463" cy="576262"/>
          </a:xfrm>
          <a:prstGeom prst="leftArrow">
            <a:avLst>
              <a:gd name="adj1" fmla="val 50000"/>
              <a:gd name="adj2" fmla="val 99931"/>
            </a:avLst>
          </a:prstGeom>
          <a:solidFill>
            <a:srgbClr val="FF000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7415" name="Picture 2" descr="C:\Users\karaman\AppData\Local\Microsoft\Windows\Temporary Internet Files\Content.IE5\WJPGGD4L\MP9004422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2656"/>
            <a:ext cx="1800349" cy="2700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933056"/>
            <a:ext cx="165618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AutoShape 10"/>
          <p:cNvSpPr>
            <a:spLocks noChangeArrowheads="1"/>
          </p:cNvSpPr>
          <p:nvPr/>
        </p:nvSpPr>
        <p:spPr bwMode="auto">
          <a:xfrm>
            <a:off x="2411760" y="4293096"/>
            <a:ext cx="6192688" cy="865188"/>
          </a:xfrm>
          <a:prstGeom prst="wedgeRoundRectCallout">
            <a:avLst>
              <a:gd name="adj1" fmla="val -66199"/>
              <a:gd name="adj2" fmla="val 26764"/>
              <a:gd name="adj3" fmla="val 16667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r>
              <a:rPr lang="tr-TR" sz="3200" dirty="0">
                <a:solidFill>
                  <a:srgbClr val="0070C0"/>
                </a:solidFill>
              </a:rPr>
              <a:t>Er hat </a:t>
            </a:r>
            <a:r>
              <a:rPr lang="tr-TR" sz="3200" dirty="0"/>
              <a:t>im </a:t>
            </a:r>
            <a:r>
              <a:rPr lang="cs-CZ" sz="3200" dirty="0" err="1" smtClean="0"/>
              <a:t>November</a:t>
            </a:r>
            <a:r>
              <a:rPr lang="tr-TR" sz="3200" dirty="0" smtClean="0"/>
              <a:t> </a:t>
            </a:r>
            <a:r>
              <a:rPr lang="tr-TR" sz="3200" dirty="0"/>
              <a:t>Geburtstag.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7509520" cy="1143000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/>
              <a:t>Wann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Leute</a:t>
            </a:r>
            <a:r>
              <a:rPr lang="cs-CZ" sz="4000" dirty="0" smtClean="0"/>
              <a:t> </a:t>
            </a:r>
            <a:r>
              <a:rPr lang="cs-CZ" sz="4000" dirty="0" err="1" smtClean="0"/>
              <a:t>Geburtstag</a:t>
            </a:r>
            <a:r>
              <a:rPr lang="cs-CZ" sz="4000" dirty="0" smtClean="0"/>
              <a:t>?</a:t>
            </a:r>
            <a:br>
              <a:rPr lang="cs-CZ" sz="4000" dirty="0" smtClean="0"/>
            </a:br>
            <a:r>
              <a:rPr lang="cs-CZ" sz="4000" dirty="0" err="1" smtClean="0"/>
              <a:t>Was</a:t>
            </a:r>
            <a:r>
              <a:rPr lang="cs-CZ" sz="4000" dirty="0" smtClean="0"/>
              <a:t> </a:t>
            </a:r>
            <a:r>
              <a:rPr lang="cs-CZ" sz="4000" dirty="0" err="1" smtClean="0"/>
              <a:t>bekommen</a:t>
            </a:r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 ?</a:t>
            </a:r>
            <a:endParaRPr lang="de-DE" sz="4000" dirty="0"/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de-DE"/>
          </a:p>
        </p:txBody>
      </p:sp>
      <p:grpSp>
        <p:nvGrpSpPr>
          <p:cNvPr id="39" name="Skupina 38"/>
          <p:cNvGrpSpPr/>
          <p:nvPr/>
        </p:nvGrpSpPr>
        <p:grpSpPr>
          <a:xfrm>
            <a:off x="251520" y="1196752"/>
            <a:ext cx="3817546" cy="1993577"/>
            <a:chOff x="251520" y="1196752"/>
            <a:chExt cx="3817546" cy="1993577"/>
          </a:xfrm>
        </p:grpSpPr>
        <p:grpSp>
          <p:nvGrpSpPr>
            <p:cNvPr id="61" name="Skupina 60"/>
            <p:cNvGrpSpPr/>
            <p:nvPr/>
          </p:nvGrpSpPr>
          <p:grpSpPr>
            <a:xfrm>
              <a:off x="251520" y="1196752"/>
              <a:ext cx="3817546" cy="1993577"/>
              <a:chOff x="467544" y="1268760"/>
              <a:chExt cx="3817546" cy="1993577"/>
            </a:xfrm>
          </p:grpSpPr>
          <p:grpSp>
            <p:nvGrpSpPr>
              <p:cNvPr id="55" name="Skupina 54"/>
              <p:cNvGrpSpPr/>
              <p:nvPr/>
            </p:nvGrpSpPr>
            <p:grpSpPr>
              <a:xfrm>
                <a:off x="467544" y="1268760"/>
                <a:ext cx="3024336" cy="1993577"/>
                <a:chOff x="0" y="1268760"/>
                <a:chExt cx="3024336" cy="1993577"/>
              </a:xfrm>
            </p:grpSpPr>
            <p:grpSp>
              <p:nvGrpSpPr>
                <p:cNvPr id="54" name="Skupina 53"/>
                <p:cNvGrpSpPr/>
                <p:nvPr/>
              </p:nvGrpSpPr>
              <p:grpSpPr>
                <a:xfrm>
                  <a:off x="175172" y="1268760"/>
                  <a:ext cx="2207370" cy="1368152"/>
                  <a:chOff x="175172" y="1268760"/>
                  <a:chExt cx="2207370" cy="1368152"/>
                </a:xfrm>
              </p:grpSpPr>
              <p:pic>
                <p:nvPicPr>
                  <p:cNvPr id="1032" name="Picture 8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 l="12601" r="60685" b="54007"/>
                  <a:stretch>
                    <a:fillRect/>
                  </a:stretch>
                </p:blipFill>
                <p:spPr bwMode="auto">
                  <a:xfrm>
                    <a:off x="175172" y="1268760"/>
                    <a:ext cx="1191964" cy="1368152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accent2"/>
                  </a:lnRef>
                  <a:fillRef idx="1">
                    <a:schemeClr val="lt1"/>
                  </a:fillRef>
                  <a:effectRef idx="0">
                    <a:schemeClr val="accent2"/>
                  </a:effectRef>
                  <a:fontRef idx="minor">
                    <a:schemeClr val="dk1"/>
                  </a:fontRef>
                </p:style>
              </p:pic>
              <p:pic>
                <p:nvPicPr>
                  <p:cNvPr id="1033" name="Picture 9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/>
                  <a:srcRect/>
                  <a:stretch>
                    <a:fillRect/>
                  </a:stretch>
                </p:blipFill>
                <p:spPr bwMode="auto">
                  <a:xfrm rot="838459">
                    <a:off x="1518446" y="1649964"/>
                    <a:ext cx="864096" cy="754271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accent2"/>
                  </a:lnRef>
                  <a:fillRef idx="1">
                    <a:schemeClr val="lt1"/>
                  </a:fillRef>
                  <a:effectRef idx="0">
                    <a:schemeClr val="accent2"/>
                  </a:effectRef>
                  <a:fontRef idx="minor">
                    <a:schemeClr val="dk1"/>
                  </a:fontRef>
                </p:style>
              </p:pic>
            </p:grpSp>
            <p:sp>
              <p:nvSpPr>
                <p:cNvPr id="24" name="TextovéPole 23"/>
                <p:cNvSpPr txBox="1"/>
                <p:nvPr/>
              </p:nvSpPr>
              <p:spPr>
                <a:xfrm>
                  <a:off x="0" y="2492896"/>
                  <a:ext cx="3024336" cy="769441"/>
                </a:xfrm>
                <a:prstGeom prst="rect">
                  <a:avLst/>
                </a:prstGeom>
                <a:ln/>
              </p:spPr>
              <p:style>
                <a:lnRef idx="2">
                  <a:schemeClr val="accent2"/>
                </a:lnRef>
                <a:fillRef idx="1">
                  <a:schemeClr val="lt1"/>
                </a:fillRef>
                <a:effectRef idx="0">
                  <a:schemeClr val="accent2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Daniela </a:t>
                  </a:r>
                  <a:r>
                    <a:rPr lang="cs-CZ" sz="2800" dirty="0" smtClean="0"/>
                    <a:t>       </a:t>
                  </a:r>
                  <a:r>
                    <a:rPr lang="cs-CZ" sz="4400" dirty="0" smtClean="0"/>
                    <a:t>2</a:t>
                  </a:r>
                  <a:r>
                    <a:rPr lang="cs-CZ" sz="4400" dirty="0" smtClean="0"/>
                    <a:t>. 7.</a:t>
                  </a:r>
                  <a:endParaRPr lang="de-DE" sz="4400" dirty="0"/>
                </a:p>
              </p:txBody>
            </p:sp>
          </p:grpSp>
          <p:pic>
            <p:nvPicPr>
              <p:cNvPr id="11" name="Picture 46" descr="C:\Users\Hana\AppData\Local\Microsoft\Windows\Temporary Internet Files\Content.IE5\40TFEIQ3\MC900439798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r="-4232" b="-9197"/>
              <a:stretch>
                <a:fillRect/>
              </a:stretch>
            </p:blipFill>
            <p:spPr bwMode="auto">
              <a:xfrm rot="171806" flipH="1">
                <a:off x="3228901" y="2158594"/>
                <a:ext cx="1056189" cy="1029415"/>
              </a:xfrm>
              <a:prstGeom prst="rect">
                <a:avLst/>
              </a:prstGeom>
              <a:noFill/>
            </p:spPr>
          </p:pic>
        </p:grpSp>
        <p:sp>
          <p:nvSpPr>
            <p:cNvPr id="34" name="Pěticípá hvězda 33"/>
            <p:cNvSpPr/>
            <p:nvPr/>
          </p:nvSpPr>
          <p:spPr>
            <a:xfrm>
              <a:off x="1619672" y="2636912"/>
              <a:ext cx="288032" cy="288032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868144" y="836712"/>
            <a:ext cx="2833008" cy="2827337"/>
            <a:chOff x="6022960" y="656692"/>
            <a:chExt cx="2833008" cy="2827337"/>
          </a:xfrm>
        </p:grpSpPr>
        <p:grpSp>
          <p:nvGrpSpPr>
            <p:cNvPr id="58" name="Skupina 57"/>
            <p:cNvGrpSpPr/>
            <p:nvPr/>
          </p:nvGrpSpPr>
          <p:grpSpPr>
            <a:xfrm>
              <a:off x="6022960" y="656692"/>
              <a:ext cx="2833008" cy="2827337"/>
              <a:chOff x="6310992" y="1160748"/>
              <a:chExt cx="2833008" cy="2827337"/>
            </a:xfrm>
          </p:grpSpPr>
          <p:pic>
            <p:nvPicPr>
              <p:cNvPr id="33797" name="Picture 5" descr="Pole tulipán&amp;uring;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 l="11630" t="34892" r="39521" b="18586"/>
              <a:stretch>
                <a:fillRect/>
              </a:stretch>
            </p:blipFill>
            <p:spPr bwMode="auto">
              <a:xfrm>
                <a:off x="6310992" y="1556792"/>
                <a:ext cx="1285343" cy="1224136"/>
              </a:xfrm>
              <a:prstGeom prst="ellipse">
                <a:avLst/>
              </a:prstGeom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7164288" y="3356992"/>
                <a:ext cx="1691679" cy="631093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 l="28629" t="4587" r="7259" b="41986"/>
              <a:stretch>
                <a:fillRect/>
              </a:stretch>
            </p:blipFill>
            <p:spPr bwMode="auto">
              <a:xfrm flipH="1">
                <a:off x="7524328" y="1160748"/>
                <a:ext cx="1152128" cy="1440160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sp>
            <p:nvSpPr>
              <p:cNvPr id="57" name="Obdélník 56"/>
              <p:cNvSpPr/>
              <p:nvPr/>
            </p:nvSpPr>
            <p:spPr>
              <a:xfrm>
                <a:off x="6536146" y="2636912"/>
                <a:ext cx="2607854" cy="584775"/>
              </a:xfrm>
              <a:prstGeom prst="rect">
                <a:avLst/>
              </a:prstGeom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r>
                  <a:rPr lang="cs-CZ" sz="3200" dirty="0" smtClean="0"/>
                  <a:t>Maria </a:t>
                </a:r>
                <a:r>
                  <a:rPr lang="cs-CZ" sz="3200" dirty="0" smtClean="0"/>
                  <a:t>     5</a:t>
                </a:r>
                <a:r>
                  <a:rPr lang="cs-CZ" sz="3200" dirty="0" smtClean="0"/>
                  <a:t>. 3.</a:t>
                </a:r>
                <a:endParaRPr lang="de-DE" sz="3200" dirty="0"/>
              </a:p>
            </p:txBody>
          </p:sp>
        </p:grpSp>
        <p:sp>
          <p:nvSpPr>
            <p:cNvPr id="35" name="Pěticípá hvězda 34"/>
            <p:cNvSpPr/>
            <p:nvPr/>
          </p:nvSpPr>
          <p:spPr>
            <a:xfrm>
              <a:off x="7452320" y="2276872"/>
              <a:ext cx="288032" cy="288032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79512" y="4005064"/>
            <a:ext cx="2808312" cy="2491672"/>
            <a:chOff x="179512" y="4005064"/>
            <a:chExt cx="2808312" cy="2491672"/>
          </a:xfrm>
        </p:grpSpPr>
        <p:grpSp>
          <p:nvGrpSpPr>
            <p:cNvPr id="60" name="Skupina 59"/>
            <p:cNvGrpSpPr/>
            <p:nvPr/>
          </p:nvGrpSpPr>
          <p:grpSpPr>
            <a:xfrm>
              <a:off x="179512" y="4005064"/>
              <a:ext cx="2808312" cy="2491672"/>
              <a:chOff x="251520" y="3933056"/>
              <a:chExt cx="3024336" cy="2790650"/>
            </a:xfrm>
          </p:grpSpPr>
          <p:pic>
            <p:nvPicPr>
              <p:cNvPr id="33798" name="Picture 6"/>
              <p:cNvPicPr>
                <a:picLocks noChangeAspect="1" noChangeArrowheads="1"/>
              </p:cNvPicPr>
              <p:nvPr/>
            </p:nvPicPr>
            <p:blipFill>
              <a:blip r:embed="rId8" cstate="print"/>
              <a:srcRect l="30905" r="33509" b="56170"/>
              <a:stretch>
                <a:fillRect/>
              </a:stretch>
            </p:blipFill>
            <p:spPr bwMode="auto">
              <a:xfrm>
                <a:off x="971600" y="3933056"/>
                <a:ext cx="1440160" cy="1282398"/>
              </a:xfrm>
              <a:prstGeom prst="rect">
                <a:avLst/>
              </a:prstGeom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3" name="Picture 3" descr="C:\Users\Hana\AppData\Local\Microsoft\Windows\Temporary Internet Files\Content.IE5\8UJHV45L\MP900439428[1].jpg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 l="5844" t="5935" r="18182" b="9091"/>
              <a:stretch>
                <a:fillRect/>
              </a:stretch>
            </p:blipFill>
            <p:spPr bwMode="auto">
              <a:xfrm>
                <a:off x="1979712" y="5013176"/>
                <a:ext cx="1296144" cy="1449678"/>
              </a:xfrm>
              <a:prstGeom prst="rect">
                <a:avLst/>
              </a:prstGeom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10" cstate="print"/>
              <a:srcRect l="21021" t="14721" r="22280" b="29840"/>
              <a:stretch>
                <a:fillRect/>
              </a:stretch>
            </p:blipFill>
            <p:spPr bwMode="auto">
              <a:xfrm>
                <a:off x="251520" y="4725144"/>
                <a:ext cx="936104" cy="915302"/>
              </a:xfrm>
              <a:prstGeom prst="rect">
                <a:avLst/>
              </a:prstGeom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sp>
            <p:nvSpPr>
              <p:cNvPr id="59" name="TextovéPole 58"/>
              <p:cNvSpPr txBox="1"/>
              <p:nvPr/>
            </p:nvSpPr>
            <p:spPr>
              <a:xfrm>
                <a:off x="323528" y="5517232"/>
                <a:ext cx="1656184" cy="1206474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Alex     </a:t>
                </a:r>
                <a:r>
                  <a:rPr lang="cs-CZ" sz="3200" dirty="0" smtClean="0"/>
                  <a:t> 26</a:t>
                </a:r>
                <a:r>
                  <a:rPr lang="cs-CZ" sz="3200" dirty="0" smtClean="0"/>
                  <a:t>. 11.</a:t>
                </a:r>
                <a:endParaRPr lang="de-DE" sz="3200" dirty="0"/>
              </a:p>
            </p:txBody>
          </p:sp>
        </p:grpSp>
        <p:sp>
          <p:nvSpPr>
            <p:cNvPr id="36" name="Pěticípá hvězda 35"/>
            <p:cNvSpPr/>
            <p:nvPr/>
          </p:nvSpPr>
          <p:spPr>
            <a:xfrm>
              <a:off x="1259632" y="5589240"/>
              <a:ext cx="288032" cy="288032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347864" y="3356992"/>
            <a:ext cx="2664296" cy="3312368"/>
            <a:chOff x="3347864" y="3356992"/>
            <a:chExt cx="2664296" cy="3312368"/>
          </a:xfrm>
        </p:grpSpPr>
        <p:grpSp>
          <p:nvGrpSpPr>
            <p:cNvPr id="64" name="Skupina 63"/>
            <p:cNvGrpSpPr/>
            <p:nvPr/>
          </p:nvGrpSpPr>
          <p:grpSpPr>
            <a:xfrm>
              <a:off x="3347864" y="3356992"/>
              <a:ext cx="2664296" cy="3312368"/>
              <a:chOff x="3635896" y="3140968"/>
              <a:chExt cx="2664296" cy="3312368"/>
            </a:xfrm>
          </p:grpSpPr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4932040" y="4941168"/>
                <a:ext cx="1282795" cy="1512168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62" name="Picture 2"/>
              <p:cNvPicPr>
                <a:picLocks noChangeAspect="1" noChangeArrowheads="1"/>
              </p:cNvPicPr>
              <p:nvPr/>
            </p:nvPicPr>
            <p:blipFill>
              <a:blip r:embed="rId12" cstate="print"/>
              <a:srcRect l="14801" t="34628" r="72333" b="51112"/>
              <a:stretch>
                <a:fillRect/>
              </a:stretch>
            </p:blipFill>
            <p:spPr bwMode="auto">
              <a:xfrm>
                <a:off x="3923928" y="3140968"/>
                <a:ext cx="1059546" cy="1236137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33801" name="Picture 9"/>
              <p:cNvPicPr>
                <a:picLocks noChangeAspect="1" noChangeArrowheads="1"/>
              </p:cNvPicPr>
              <p:nvPr/>
            </p:nvPicPr>
            <p:blipFill>
              <a:blip r:embed="rId13" cstate="print"/>
              <a:srcRect l="20515" t="10080" r="16846" b="11835"/>
              <a:stretch>
                <a:fillRect/>
              </a:stretch>
            </p:blipFill>
            <p:spPr bwMode="auto">
              <a:xfrm>
                <a:off x="3707904" y="4365104"/>
                <a:ext cx="1440160" cy="1202203"/>
              </a:xfrm>
              <a:prstGeom prst="ellipse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4" name="Picture 2" descr="C:\Users\Hana\AppData\Local\Microsoft\Windows\Temporary Internet Files\Content.IE5\DG0AQIJ7\MC900234087[1].wmf"/>
              <p:cNvPicPr>
                <a:picLocks noChangeAspect="1" noChangeArrowheads="1"/>
              </p:cNvPicPr>
              <p:nvPr/>
            </p:nvPicPr>
            <p:blipFill>
              <a:blip r:embed="rId14" cstate="print"/>
              <a:srcRect/>
              <a:stretch>
                <a:fillRect/>
              </a:stretch>
            </p:blipFill>
            <p:spPr bwMode="auto">
              <a:xfrm>
                <a:off x="3635896" y="5229200"/>
                <a:ext cx="1222852" cy="1080120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sp>
            <p:nvSpPr>
              <p:cNvPr id="63" name="TextovéPole 62"/>
              <p:cNvSpPr txBox="1"/>
              <p:nvPr/>
            </p:nvSpPr>
            <p:spPr>
              <a:xfrm>
                <a:off x="4932040" y="3645024"/>
                <a:ext cx="1368152" cy="1077218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err="1" smtClean="0"/>
                  <a:t>Lisa</a:t>
                </a:r>
                <a:endParaRPr lang="cs-CZ" sz="3200" dirty="0" smtClean="0"/>
              </a:p>
              <a:p>
                <a:r>
                  <a:rPr lang="cs-CZ" sz="3200" dirty="0" smtClean="0"/>
                  <a:t>   15.9</a:t>
                </a:r>
                <a:r>
                  <a:rPr lang="cs-CZ" sz="3200" dirty="0" smtClean="0"/>
                  <a:t>.</a:t>
                </a:r>
                <a:endParaRPr lang="de-DE" sz="3200" dirty="0"/>
              </a:p>
            </p:txBody>
          </p:sp>
        </p:grpSp>
        <p:sp>
          <p:nvSpPr>
            <p:cNvPr id="37" name="Pěticípá hvězda 36"/>
            <p:cNvSpPr/>
            <p:nvPr/>
          </p:nvSpPr>
          <p:spPr>
            <a:xfrm>
              <a:off x="4716016" y="4509120"/>
              <a:ext cx="288032" cy="288032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588224" y="4149080"/>
            <a:ext cx="2350874" cy="2348880"/>
            <a:chOff x="6588224" y="4149080"/>
            <a:chExt cx="2350874" cy="2348880"/>
          </a:xfrm>
        </p:grpSpPr>
        <p:grpSp>
          <p:nvGrpSpPr>
            <p:cNvPr id="68" name="Skupina 67"/>
            <p:cNvGrpSpPr/>
            <p:nvPr/>
          </p:nvGrpSpPr>
          <p:grpSpPr>
            <a:xfrm>
              <a:off x="6588224" y="4149080"/>
              <a:ext cx="2350874" cy="2348880"/>
              <a:chOff x="6588224" y="4509120"/>
              <a:chExt cx="2350874" cy="2348880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7740352" y="5777880"/>
                <a:ext cx="1198746" cy="1080120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12" name="Picture 22" descr="C:\Users\Hana\AppData\Local\Microsoft\Windows\Temporary Internet Files\Content.IE5\XML7BTHL\MC900426070[1].wmf"/>
              <p:cNvPicPr>
                <a:picLocks noChangeAspect="1" noChangeArrowheads="1"/>
              </p:cNvPicPr>
              <p:nvPr/>
            </p:nvPicPr>
            <p:blipFill>
              <a:blip r:embed="rId16" cstate="print"/>
              <a:srcRect/>
              <a:stretch>
                <a:fillRect/>
              </a:stretch>
            </p:blipFill>
            <p:spPr bwMode="auto">
              <a:xfrm>
                <a:off x="6660232" y="5673446"/>
                <a:ext cx="1017395" cy="1184554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pic>
            <p:nvPicPr>
              <p:cNvPr id="65" name="Picture 4" descr="C:\Users\Hana\AppData\Local\Microsoft\Windows\Temporary Internet Files\Content.IE5\K2VSUM3N\MP900448407[1].jpg"/>
              <p:cNvPicPr>
                <a:picLocks noChangeAspect="1" noChangeArrowheads="1"/>
              </p:cNvPicPr>
              <p:nvPr/>
            </p:nvPicPr>
            <p:blipFill>
              <a:blip r:embed="rId17" cstate="print"/>
              <a:srcRect l="36119" r="43223" b="60812"/>
              <a:stretch>
                <a:fillRect/>
              </a:stretch>
            </p:blipFill>
            <p:spPr bwMode="auto">
              <a:xfrm flipH="1">
                <a:off x="6588224" y="4585364"/>
                <a:ext cx="936104" cy="1183896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</p:pic>
          <p:sp>
            <p:nvSpPr>
              <p:cNvPr id="67" name="TextovéPole 66"/>
              <p:cNvSpPr txBox="1"/>
              <p:nvPr/>
            </p:nvSpPr>
            <p:spPr>
              <a:xfrm>
                <a:off x="7668344" y="4509120"/>
                <a:ext cx="1188640" cy="1200329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Tony</a:t>
                </a:r>
              </a:p>
              <a:p>
                <a:r>
                  <a:rPr lang="cs-CZ" sz="3600" dirty="0" smtClean="0"/>
                  <a:t>21.2.</a:t>
                </a:r>
                <a:endParaRPr lang="de-DE" sz="3600" dirty="0"/>
              </a:p>
            </p:txBody>
          </p:sp>
        </p:grpSp>
        <p:sp>
          <p:nvSpPr>
            <p:cNvPr id="38" name="Pěticípá hvězda 37"/>
            <p:cNvSpPr/>
            <p:nvPr/>
          </p:nvSpPr>
          <p:spPr>
            <a:xfrm>
              <a:off x="7956376" y="4653136"/>
              <a:ext cx="288032" cy="288032"/>
            </a:xfrm>
            <a:prstGeom prst="star5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820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 Daniela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b="1" dirty="0" err="1" smtClean="0"/>
              <a:t>Juli</a:t>
            </a:r>
            <a:r>
              <a:rPr lang="cs-CZ" sz="2800" dirty="0" smtClean="0"/>
              <a:t> </a:t>
            </a:r>
            <a:r>
              <a:rPr lang="cs-CZ" sz="2800" dirty="0" err="1" smtClean="0"/>
              <a:t>Geburtstag</a:t>
            </a:r>
            <a:r>
              <a:rPr lang="cs-CZ" sz="2800" dirty="0" smtClean="0"/>
              <a:t>.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bekommt</a:t>
            </a:r>
            <a:r>
              <a:rPr lang="cs-CZ" sz="2800" dirty="0" smtClean="0"/>
              <a:t> </a:t>
            </a:r>
            <a:r>
              <a:rPr lang="cs-CZ" sz="2800" b="1" dirty="0" err="1" smtClean="0"/>
              <a:t>drei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Bücher</a:t>
            </a:r>
            <a:r>
              <a:rPr lang="cs-CZ" sz="2800" b="1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b="1" dirty="0" err="1" smtClean="0"/>
              <a:t>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Handy</a:t>
            </a:r>
            <a:r>
              <a:rPr lang="cs-CZ" sz="2800" dirty="0" smtClean="0"/>
              <a:t>.</a:t>
            </a:r>
            <a:endParaRPr lang="de-DE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41277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Maria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b="1" dirty="0" err="1" smtClean="0"/>
              <a:t>März</a:t>
            </a:r>
            <a:r>
              <a:rPr lang="cs-CZ" sz="2800" dirty="0" smtClean="0"/>
              <a:t> </a:t>
            </a:r>
            <a:r>
              <a:rPr lang="cs-CZ" sz="2800" dirty="0" err="1" smtClean="0"/>
              <a:t>Geburtstag</a:t>
            </a:r>
            <a:r>
              <a:rPr lang="cs-CZ" sz="2800" dirty="0" smtClean="0"/>
              <a:t>.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bekommt</a:t>
            </a:r>
            <a:r>
              <a:rPr lang="cs-CZ" sz="2800" dirty="0" smtClean="0"/>
              <a:t> </a:t>
            </a:r>
            <a:r>
              <a:rPr lang="cs-CZ" sz="2800" b="1" dirty="0" err="1" smtClean="0"/>
              <a:t>eine</a:t>
            </a:r>
            <a:r>
              <a:rPr lang="cs-CZ" sz="2800" b="1" dirty="0" smtClean="0"/>
              <a:t> Blume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b="1" dirty="0" err="1" smtClean="0"/>
              <a:t>eine</a:t>
            </a:r>
            <a:r>
              <a:rPr lang="cs-CZ" sz="2800" b="1" dirty="0" smtClean="0"/>
              <a:t> Tastatur</a:t>
            </a:r>
            <a:r>
              <a:rPr lang="cs-CZ" sz="2800" dirty="0" smtClean="0"/>
              <a:t>. </a:t>
            </a:r>
            <a:endParaRPr lang="de-DE" sz="28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564904"/>
            <a:ext cx="80648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 Alex </a:t>
            </a:r>
            <a:r>
              <a:rPr lang="cs-CZ" sz="2800" dirty="0" err="1" smtClean="0">
                <a:solidFill>
                  <a:prstClr val="black"/>
                </a:solidFill>
              </a:rPr>
              <a:t>hat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im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November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Geburtstag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r>
              <a:rPr lang="cs-CZ" sz="2800" dirty="0" err="1" smtClean="0">
                <a:solidFill>
                  <a:prstClr val="black"/>
                </a:solidFill>
              </a:rPr>
              <a:t>Er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bekommt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Ball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und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Rucksack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3861048"/>
            <a:ext cx="75608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Lisa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hat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im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September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Geburtstag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r>
              <a:rPr lang="cs-CZ" sz="2800" dirty="0" err="1" smtClean="0">
                <a:solidFill>
                  <a:prstClr val="black"/>
                </a:solidFill>
              </a:rPr>
              <a:t>Sie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bekommt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Torte</a:t>
            </a:r>
            <a:r>
              <a:rPr lang="cs-CZ" sz="2800" b="1" dirty="0" smtClean="0">
                <a:solidFill>
                  <a:prstClr val="black"/>
                </a:solidFill>
              </a:rPr>
              <a:t>, </a:t>
            </a:r>
            <a:r>
              <a:rPr lang="cs-CZ" sz="2800" b="1" dirty="0" err="1" smtClean="0">
                <a:solidFill>
                  <a:prstClr val="black"/>
                </a:solidFill>
              </a:rPr>
              <a:t>ein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Mäppchen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und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Puppe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5301208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 Tony </a:t>
            </a:r>
            <a:r>
              <a:rPr lang="cs-CZ" sz="2800" dirty="0" err="1" smtClean="0">
                <a:solidFill>
                  <a:prstClr val="black"/>
                </a:solidFill>
              </a:rPr>
              <a:t>hat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im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März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Geburtstag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r>
              <a:rPr lang="cs-CZ" sz="2800" dirty="0" err="1" smtClean="0">
                <a:solidFill>
                  <a:prstClr val="black"/>
                </a:solidFill>
              </a:rPr>
              <a:t>Er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bekommt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</a:t>
            </a:r>
            <a:r>
              <a:rPr lang="cs-CZ" sz="2800" b="1" dirty="0" smtClean="0">
                <a:solidFill>
                  <a:prstClr val="black"/>
                </a:solidFill>
              </a:rPr>
              <a:t> CD </a:t>
            </a:r>
            <a:r>
              <a:rPr lang="cs-CZ" sz="2800" dirty="0" err="1" smtClean="0">
                <a:solidFill>
                  <a:prstClr val="black"/>
                </a:solidFill>
              </a:rPr>
              <a:t>und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einen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Drucker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  <a:endParaRPr lang="de-DE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320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Wann haben die Leute Geburtstag? Was bekommen sie ?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46</cp:revision>
  <dcterms:created xsi:type="dcterms:W3CDTF">2013-08-01T19:50:37Z</dcterms:created>
  <dcterms:modified xsi:type="dcterms:W3CDTF">2013-11-27T17:56:12Z</dcterms:modified>
</cp:coreProperties>
</file>