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sldIdLst>
    <p:sldId id="257" r:id="rId2"/>
    <p:sldId id="264" r:id="rId3"/>
    <p:sldId id="283" r:id="rId4"/>
    <p:sldId id="269" r:id="rId5"/>
    <p:sldId id="270" r:id="rId6"/>
    <p:sldId id="272" r:id="rId7"/>
    <p:sldId id="273" r:id="rId8"/>
    <p:sldId id="271" r:id="rId9"/>
    <p:sldId id="266" r:id="rId10"/>
    <p:sldId id="267" r:id="rId11"/>
    <p:sldId id="259" r:id="rId12"/>
    <p:sldId id="261" r:id="rId13"/>
    <p:sldId id="260" r:id="rId14"/>
    <p:sldId id="262" r:id="rId15"/>
    <p:sldId id="263" r:id="rId16"/>
    <p:sldId id="274" r:id="rId17"/>
    <p:sldId id="265" r:id="rId18"/>
    <p:sldId id="282" r:id="rId19"/>
    <p:sldId id="275" r:id="rId20"/>
    <p:sldId id="276" r:id="rId21"/>
    <p:sldId id="277" r:id="rId22"/>
    <p:sldId id="278" r:id="rId23"/>
    <p:sldId id="279" r:id="rId24"/>
    <p:sldId id="280" r:id="rId25"/>
    <p:sldId id="26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65" autoAdjust="0"/>
  </p:normalViewPr>
  <p:slideViewPr>
    <p:cSldViewPr>
      <p:cViewPr varScale="1">
        <p:scale>
          <a:sx n="91" d="100"/>
          <a:sy n="91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C4D652-C909-4D8D-A932-55E0AF4ED84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66E6F-EA93-48DC-913E-205F0B9BAC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474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Vysvětlení významu zoologických zahrad, správného chování v ZOO, respekt ke zvířatům…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C66E6F-EA93-48DC-913E-205F0B9BACD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40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image" Target="../media/image46.jpeg"/><Relationship Id="rId18" Type="http://schemas.openxmlformats.org/officeDocument/2006/relationships/image" Target="../media/image5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17" Type="http://schemas.openxmlformats.org/officeDocument/2006/relationships/image" Target="../media/image50.jpeg"/><Relationship Id="rId2" Type="http://schemas.openxmlformats.org/officeDocument/2006/relationships/image" Target="../media/image35.jpeg"/><Relationship Id="rId16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5" Type="http://schemas.openxmlformats.org/officeDocument/2006/relationships/image" Target="../media/image48.jpeg"/><Relationship Id="rId10" Type="http://schemas.openxmlformats.org/officeDocument/2006/relationships/image" Target="../media/image43.jpeg"/><Relationship Id="rId19" Type="http://schemas.openxmlformats.org/officeDocument/2006/relationships/image" Target="../media/image52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Relationship Id="rId14" Type="http://schemas.openxmlformats.org/officeDocument/2006/relationships/image" Target="../media/image4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866141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_26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_Zvířata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v ZOO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274638"/>
            <a:ext cx="5040560" cy="14981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Zvířata v ZOO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C:\Users\OEM\AppData\Local\Microsoft\Windows\Temporary Internet Files\Content.IE5\2FH3CH61\MP900446592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3712412" cy="443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589240"/>
            <a:ext cx="3029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Iva Dušková, 2. ZŠ Dobříš </a:t>
            </a:r>
            <a:endParaRPr lang="cs-CZ" dirty="0"/>
          </a:p>
        </p:txBody>
      </p:sp>
      <p:pic>
        <p:nvPicPr>
          <p:cNvPr id="1032" name="Picture 8" descr="C:\Users\OEM\AppData\Local\Microsoft\Windows\Temporary Internet Files\Content.IE5\B4A6B7Q4\MM90036524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2474157"/>
            <a:ext cx="1872208" cy="219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10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26738"/>
            <a:ext cx="8229600" cy="1600200"/>
          </a:xfrm>
        </p:spPr>
        <p:txBody>
          <a:bodyPr/>
          <a:lstStyle/>
          <a:p>
            <a:r>
              <a:rPr lang="cs-CZ" dirty="0" smtClean="0"/>
              <a:t>ZOO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Zoo, to je jenom zkratka</a:t>
            </a:r>
          </a:p>
          <a:p>
            <a:pPr marL="0" indent="0">
              <a:buNone/>
            </a:pPr>
            <a:r>
              <a:rPr lang="cs-CZ" dirty="0" smtClean="0"/>
              <a:t>   areálu pro zvířátka.</a:t>
            </a:r>
          </a:p>
          <a:p>
            <a:pPr marL="0" indent="0">
              <a:buNone/>
            </a:pPr>
            <a:r>
              <a:rPr lang="cs-CZ" dirty="0" smtClean="0"/>
              <a:t>   Má výběhy, také klece.</a:t>
            </a:r>
          </a:p>
          <a:p>
            <a:pPr marL="0" indent="0">
              <a:buNone/>
            </a:pPr>
            <a:r>
              <a:rPr lang="cs-CZ" dirty="0" smtClean="0"/>
              <a:t>   Pro nás všechny je to přece</a:t>
            </a:r>
          </a:p>
          <a:p>
            <a:pPr marL="0" indent="0">
              <a:buNone/>
            </a:pPr>
            <a:r>
              <a:rPr lang="cs-CZ" dirty="0" smtClean="0"/>
              <a:t>   zoologická zahrada.</a:t>
            </a:r>
          </a:p>
          <a:p>
            <a:pPr marL="0" indent="0">
              <a:buNone/>
            </a:pPr>
            <a:r>
              <a:rPr lang="cs-CZ" dirty="0" smtClean="0"/>
              <a:t>   Být v ní, to je paráda.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C900346851[1].wmf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304256" cy="262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ZBRHLXH\MC900232717[1].wmf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2868440" cy="19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S2OJ9WZ5\MC900231356[1].wmf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7268" y="4077072"/>
            <a:ext cx="2147180" cy="222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2FH3CH61\MC900192247[1].wmf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96536" y="1924124"/>
            <a:ext cx="2070944" cy="225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S2OJ9WZ5\MC900345805[1].wmf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1340768"/>
            <a:ext cx="1377141" cy="121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9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9584E-6 C -0.00295 -0.01157 -0.00989 -0.02267 -0.0151 -0.03284 C -0.02066 -0.04371 -0.03072 -0.06499 -0.03836 -0.07123 C -0.04375 -0.07563 -0.04895 -0.08326 -0.05486 -0.0858 C -0.08645 -0.10014 -0.11875 -0.10361 -0.15208 -0.10592 C -0.18888 -0.10477 -0.20347 -0.10477 -0.23281 -0.10037 C -0.24513 -0.09482 -0.26093 -0.09251 -0.27395 -0.0895 C -0.28125 -0.08303 -0.28715 -0.07401 -0.29461 -0.06753 C -0.29722 -0.06198 -0.29722 -0.06106 -0.30138 -0.05666 C -0.30399 -0.05389 -0.30954 -0.04926 -0.30954 -0.04903 C -0.31354 -0.0414 -0.31059 -0.04533 -0.31649 -0.04025 C -0.31927 -0.03793 -0.32465 -0.03284 -0.32465 -0.03261 C -0.32951 -0.02313 -0.33802 -0.02059 -0.34392 -0.01272 C -0.34878 -0.00625 -0.35451 0.00046 -0.36024 0.00555 C -0.36441 0.00925 -0.36788 0.01549 -0.37256 0.01827 C -0.37517 0.01988 -0.3809 0.02197 -0.3809 0.0222 C -0.38454 0.02937 -0.39045 0.03515 -0.39583 0.04024 C -0.40173 0.05157 -0.39496 0.04024 -0.40277 0.04926 C -0.41006 0.05781 -0.41406 0.06683 -0.42326 0.07123 C -0.42465 0.07308 -0.42586 0.07516 -0.42743 0.07654 C -0.42864 0.0777 -0.43038 0.07724 -0.43159 0.0784 C -0.43281 0.07978 -0.43316 0.08233 -0.4342 0.08395 C -0.43906 0.09135 -0.44375 0.09921 -0.45069 0.10222 C -0.45416 0.10915 -0.45954 0.11979 -0.46441 0.12419 C -0.46527 0.12604 -0.46597 0.12789 -0.46718 0.12951 C -0.4684 0.13112 -0.47013 0.13159 -0.47118 0.13321 C -0.47725 0.14246 -0.4809 0.15379 -0.48767 0.16235 C -0.49027 0.17298 -0.48715 0.16304 -0.49322 0.17345 C -0.49791 0.18154 -0.50017 0.18848 -0.50555 0.19519 C -0.5092 0.20999 -0.51944 0.22571 -0.52465 0.24098 C -0.5302 0.2574 -0.53211 0.2752 -0.53975 0.29024 C -0.54079 0.29602 -0.54184 0.30134 -0.54392 0.30666 " pathEditMode="relative" rAng="0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5" y="10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0242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Zvíře, to je živočich.</a:t>
            </a:r>
          </a:p>
          <a:p>
            <a:pPr marL="0" indent="0">
              <a:buNone/>
            </a:pPr>
            <a:r>
              <a:rPr lang="cs-CZ" dirty="0" smtClean="0"/>
              <a:t>    Jistě znáte mnoho z nich –</a:t>
            </a:r>
          </a:p>
          <a:p>
            <a:pPr marL="0" indent="0">
              <a:buNone/>
            </a:pPr>
            <a:r>
              <a:rPr lang="cs-CZ" dirty="0" smtClean="0"/>
              <a:t>    někteří si v moři plavou,</a:t>
            </a:r>
          </a:p>
          <a:p>
            <a:pPr marL="0" indent="0">
              <a:buNone/>
            </a:pPr>
            <a:r>
              <a:rPr lang="cs-CZ" dirty="0" smtClean="0"/>
              <a:t>    jiní chodí pěšky trávou</a:t>
            </a:r>
          </a:p>
          <a:p>
            <a:pPr marL="0" indent="0">
              <a:buNone/>
            </a:pPr>
            <a:r>
              <a:rPr lang="cs-CZ" dirty="0" smtClean="0"/>
              <a:t>    nebo rychle běhají,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další třeba létají…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P900446581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82856" y="3933056"/>
            <a:ext cx="2826327" cy="218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ZBRHLXH\MP900446587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40810" y="1124744"/>
            <a:ext cx="3670007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8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Víš, že: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smtClean="0"/>
              <a:t> </a:t>
            </a:r>
            <a:r>
              <a:rPr lang="cs-CZ" dirty="0" smtClean="0"/>
              <a:t>zoologické zahradě můžeme vidět zvířata, která žijí na jiných místech naší zeměkoule nebo zvířata, která už v přírodě vyhynula?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Víš, jak se máme chovat v ZOO?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křičíme jako na lesy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b="1" dirty="0" smtClean="0">
                <a:hlinkClick r:id="rId3" action="ppaction://hlinksldjump"/>
              </a:rPr>
              <a:t>bez dovolení  krmíme zvířata</a:t>
            </a:r>
            <a:endParaRPr lang="cs-CZ" b="1" dirty="0" smtClean="0"/>
          </a:p>
          <a:p>
            <a:pPr marL="0" indent="0">
              <a:buNone/>
            </a:pPr>
            <a:endParaRPr lang="cs-CZ" dirty="0">
              <a:hlinkClick r:id="rId4" action="ppaction://hlinksldjump"/>
            </a:endParaRPr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        </a:t>
            </a:r>
            <a:r>
              <a:rPr lang="cs-CZ" b="1" dirty="0" smtClean="0">
                <a:hlinkClick r:id="rId4" action="ppaction://hlinksldjump"/>
              </a:rPr>
              <a:t>chováme se tiše a zvířata bez dovolení nekrmíme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13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3129211" cy="3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1835696" y="2060848"/>
            <a:ext cx="2016224" cy="34563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093296"/>
            <a:ext cx="261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549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Správná odpověď!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PG9PTAV0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530525" cy="35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90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</a:t>
            </a:r>
            <a:r>
              <a:rPr lang="cs-CZ" sz="3600" b="1" dirty="0" smtClean="0"/>
              <a:t>Jistě poznáš zvířata na obrázcích. </a:t>
            </a:r>
          </a:p>
          <a:p>
            <a:pPr marL="0" indent="0" algn="ctr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Postupně je vyjmenuj.</a:t>
            </a:r>
            <a:endParaRPr lang="cs-CZ" sz="3600" b="1" dirty="0"/>
          </a:p>
        </p:txBody>
      </p:sp>
      <p:pic>
        <p:nvPicPr>
          <p:cNvPr id="1026" name="Picture 2" descr="C:\Users\OEM\AppData\Local\Microsoft\Windows\Temporary Internet Files\Content.IE5\H1KETE02\MC900434411[1].wmf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2396976" cy="269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93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Desktop\ZOO Praha\P111068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32523" y="-99392"/>
            <a:ext cx="9276523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54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EM\Desktop\ZOO Praha\P111071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12181" y="0"/>
            <a:ext cx="99032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50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OEM\Desktop\ZOO Praha\P111074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92232" y="0"/>
            <a:ext cx="11024872" cy="826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48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OEM\Desktop\ZOO Praha\P111060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930400" y="-1447800"/>
            <a:ext cx="13004800" cy="975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0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OEM\Desktop\ZOO Praha\P111066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48680" y="-1161510"/>
            <a:ext cx="11449272" cy="858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81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OEM\Desktop\ZOO Praha\P111011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2067549"/>
            <a:ext cx="9143999" cy="1219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27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OEM\Desktop\ZOO Praha\P111012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33848" y="-1447800"/>
            <a:ext cx="11074400" cy="830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82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OEM\AppData\Local\Microsoft\Windows\Temporary Internet Files\Content.IE5\RZBRHLXH\MP900181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61807" y="9094"/>
            <a:ext cx="4470433" cy="684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72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753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OEM\AppData\Local\Microsoft\Windows\Temporary Internet Files\Content.IE5\S2OJ9WZ5\MP900403378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0332" y="-16270"/>
            <a:ext cx="9302851" cy="687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99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</a:t>
            </a:r>
            <a:r>
              <a:rPr lang="cs-CZ" sz="5400" b="1" dirty="0" smtClean="0"/>
              <a:t>… a ještě něco navíc</a:t>
            </a:r>
            <a:endParaRPr lang="cs-CZ" sz="3600" dirty="0" smtClean="0"/>
          </a:p>
        </p:txBody>
      </p:sp>
      <p:pic>
        <p:nvPicPr>
          <p:cNvPr id="1026" name="Picture 2" descr="C:\Users\OEM\AppData\Local\Microsoft\Windows\Temporary Internet Files\Content.IE5\H1KETE02\MC900434411[1].wmf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2396976" cy="269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51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9979" y="3284984"/>
            <a:ext cx="4764021" cy="35730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3969060"/>
            <a:ext cx="4379978" cy="28889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39139" y="0"/>
            <a:ext cx="4379979" cy="32849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3131839" cy="234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42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5976" y="3266982"/>
            <a:ext cx="4788024" cy="35910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20" y="16799"/>
            <a:ext cx="4329755" cy="32473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20" y="3266982"/>
            <a:ext cx="4329756" cy="35910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5977" y="-1"/>
            <a:ext cx="4788024" cy="3264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75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1" y="0"/>
            <a:ext cx="9203773" cy="69028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1" y="0"/>
            <a:ext cx="9203775" cy="69028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1" y="0"/>
            <a:ext cx="9178653" cy="68839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2" y="0"/>
            <a:ext cx="9178577" cy="68630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2" y="0"/>
            <a:ext cx="9174517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9144002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9150696" cy="68630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0920" y="0"/>
            <a:ext cx="9174920" cy="686302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9161" y="0"/>
            <a:ext cx="9178655" cy="688398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9178655" cy="688399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25993"/>
            <a:ext cx="9143999" cy="685799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25990"/>
            <a:ext cx="9144001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93" y="7046"/>
            <a:ext cx="9134607" cy="685095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" y="44829"/>
            <a:ext cx="9144001" cy="685800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92" y="-15913"/>
            <a:ext cx="9165219" cy="687391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78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7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7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7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7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375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675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975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75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575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875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4572000" cy="34559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442320"/>
            <a:ext cx="4572000" cy="3429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3455953"/>
            <a:ext cx="4583630" cy="34153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08349" y="0"/>
            <a:ext cx="4535651" cy="344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046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0"/>
            <a:ext cx="4571998" cy="335331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4572000" cy="33533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7285" y="3353317"/>
            <a:ext cx="4606715" cy="35046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353318"/>
            <a:ext cx="4537285" cy="350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68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4122"/>
            <a:ext cx="4499992" cy="33239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3338080"/>
            <a:ext cx="4644008" cy="35199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14124"/>
            <a:ext cx="4644007" cy="33239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3338080"/>
            <a:ext cx="4499993" cy="351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90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Básně: Zuzana </a:t>
            </a:r>
            <a:r>
              <a:rPr lang="cs-CZ" dirty="0"/>
              <a:t>Pospíšilová,</a:t>
            </a:r>
          </a:p>
          <a:p>
            <a:pPr marL="0" indent="0">
              <a:buNone/>
            </a:pPr>
            <a:r>
              <a:rPr lang="cs-CZ" dirty="0"/>
              <a:t>                  </a:t>
            </a:r>
            <a:r>
              <a:rPr lang="cs-CZ" dirty="0" smtClean="0"/>
              <a:t>    Veršovaná </a:t>
            </a:r>
            <a:r>
              <a:rPr lang="cs-CZ" dirty="0"/>
              <a:t>encyklopedie,</a:t>
            </a:r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 smtClean="0"/>
              <a:t>     Portál</a:t>
            </a:r>
            <a:r>
              <a:rPr lang="cs-CZ" dirty="0"/>
              <a:t>, s.r.o., Praha </a:t>
            </a:r>
            <a:r>
              <a:rPr lang="cs-CZ" dirty="0" smtClean="0"/>
              <a:t>2010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Obrázky: Klipart </a:t>
            </a:r>
            <a:r>
              <a:rPr lang="cs-CZ" dirty="0"/>
              <a:t>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mtClean="0"/>
              <a:t>   </a:t>
            </a:r>
            <a:r>
              <a:rPr lang="cs-CZ" dirty="0" smtClean="0"/>
              <a:t>Fotografie: archiv autora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9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147</TotalTime>
  <Words>240</Words>
  <Application>Microsoft Office PowerPoint</Application>
  <PresentationFormat>Předvádění na obrazovce (4:3)</PresentationFormat>
  <Paragraphs>52</Paragraphs>
  <Slides>25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Exekutivní</vt:lpstr>
      <vt:lpstr>Prezentace aplikace PowerPoint</vt:lpstr>
      <vt:lpstr> Zvířata v ZOO</vt:lpstr>
      <vt:lpstr>ZOO</vt:lpstr>
      <vt:lpstr> </vt:lpstr>
      <vt:lpstr> Víš, že:</vt:lpstr>
      <vt:lpstr> Špatná odpověď</vt:lpstr>
      <vt:lpstr> Správná odpověď!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BOXED</cp:lastModifiedBy>
  <cp:revision>31</cp:revision>
  <dcterms:created xsi:type="dcterms:W3CDTF">2011-09-07T19:46:45Z</dcterms:created>
  <dcterms:modified xsi:type="dcterms:W3CDTF">2012-02-28T13:11:13Z</dcterms:modified>
</cp:coreProperties>
</file>