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0"/>
  </p:notesMasterIdLst>
  <p:sldIdLst>
    <p:sldId id="266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0B29C0-B4B9-40A9-AE40-34C2974FAA9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211EE-2E04-4A25-B2EB-77133556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646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5D28355-B1A0-4772-AE5B-6F408101671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1185DF-99FA-486C-93B9-5B5967447E0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Znělé a neznělé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56301" y="4941168"/>
            <a:ext cx="793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50213" y="4941168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83403" y="2140243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88523" y="2162459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2132856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03648" y="2044005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7371" y="4950556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54625" y="4945862"/>
            <a:ext cx="1085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91458" y="3709529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54210" y="3702941"/>
            <a:ext cx="476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97122" y="3688168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14777" y="3655051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12020" y="2967335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97705" y="2967335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05284" y="2140243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11573" y="2151351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54625" y="2967335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76543" y="3682358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77882" y="4941168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77088" y="3703860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10260" y="4941168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9781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Doplň souhlásku  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4000" dirty="0" smtClean="0"/>
              <a:t>nebo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 err="1" smtClean="0"/>
              <a:t>ši_ka</a:t>
            </a:r>
            <a:r>
              <a:rPr lang="cs-CZ" sz="4400" dirty="0" smtClean="0"/>
              <a:t>, </a:t>
            </a:r>
            <a:r>
              <a:rPr lang="cs-CZ" sz="4800" dirty="0" err="1" smtClean="0"/>
              <a:t>zu</a:t>
            </a:r>
            <a:r>
              <a:rPr lang="cs-CZ" sz="4400" dirty="0" smtClean="0"/>
              <a:t>_, </a:t>
            </a:r>
            <a:r>
              <a:rPr lang="cs-CZ" sz="4800" dirty="0" smtClean="0"/>
              <a:t>oka</a:t>
            </a:r>
            <a:r>
              <a:rPr lang="cs-CZ" sz="4400" dirty="0" smtClean="0"/>
              <a:t>_, </a:t>
            </a:r>
            <a:r>
              <a:rPr lang="cs-CZ" sz="4800" dirty="0" err="1" smtClean="0"/>
              <a:t>chlé</a:t>
            </a:r>
            <a:r>
              <a:rPr lang="cs-CZ" sz="4400" dirty="0" smtClean="0"/>
              <a:t>_, </a:t>
            </a:r>
            <a:r>
              <a:rPr lang="cs-CZ" sz="4800" dirty="0" smtClean="0"/>
              <a:t>stře</a:t>
            </a:r>
            <a:r>
              <a:rPr lang="cs-CZ" sz="4400" dirty="0" smtClean="0"/>
              <a:t>_, </a:t>
            </a:r>
            <a:r>
              <a:rPr lang="cs-CZ" sz="4800" dirty="0" err="1" smtClean="0"/>
              <a:t>chlu</a:t>
            </a:r>
            <a:r>
              <a:rPr lang="cs-CZ" sz="4400" dirty="0" smtClean="0"/>
              <a:t>_, </a:t>
            </a:r>
            <a:r>
              <a:rPr lang="cs-CZ" sz="4800" dirty="0" err="1" smtClean="0"/>
              <a:t>du</a:t>
            </a:r>
            <a:r>
              <a:rPr lang="cs-CZ" sz="4400" dirty="0" smtClean="0"/>
              <a:t>_, </a:t>
            </a:r>
            <a:r>
              <a:rPr lang="cs-CZ" sz="4800" dirty="0" err="1" smtClean="0"/>
              <a:t>čá</a:t>
            </a:r>
            <a:r>
              <a:rPr lang="cs-CZ" sz="4800" dirty="0" smtClean="0"/>
              <a:t>_,</a:t>
            </a:r>
            <a:r>
              <a:rPr lang="cs-CZ" sz="4400" dirty="0" smtClean="0"/>
              <a:t> </a:t>
            </a:r>
            <a:r>
              <a:rPr lang="cs-CZ" sz="4800" dirty="0" err="1" smtClean="0"/>
              <a:t>ší</a:t>
            </a:r>
            <a:r>
              <a:rPr lang="cs-CZ" sz="4400" dirty="0" smtClean="0"/>
              <a:t>_, </a:t>
            </a:r>
            <a:r>
              <a:rPr lang="cs-CZ" sz="4800" dirty="0" err="1" smtClean="0"/>
              <a:t>ža_ky</a:t>
            </a:r>
            <a:endParaRPr lang="cs-CZ" sz="4400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46176" y="2440162"/>
            <a:ext cx="66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53931" y="2440162"/>
            <a:ext cx="66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08761" y="3864046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71426" y="3159716"/>
            <a:ext cx="668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08886" y="3128194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77734" y="3135817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70360" y="2440162"/>
            <a:ext cx="5565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9250" y="3864046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3862739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24302" y="3851471"/>
            <a:ext cx="5565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80477" y="743127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64288" y="747680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8895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Doplň souhlásku    nebo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/>
              <a:t>h</a:t>
            </a:r>
            <a:r>
              <a:rPr lang="cs-CZ" sz="4800" dirty="0" smtClean="0"/>
              <a:t>a_, hra_, </a:t>
            </a:r>
            <a:r>
              <a:rPr lang="cs-CZ" sz="4800" dirty="0" err="1"/>
              <a:t>salá</a:t>
            </a:r>
            <a:r>
              <a:rPr lang="cs-CZ" sz="4800" dirty="0"/>
              <a:t>_, </a:t>
            </a:r>
            <a:r>
              <a:rPr lang="cs-CZ" sz="4800" dirty="0" err="1" smtClean="0"/>
              <a:t>pohá_ka</a:t>
            </a:r>
            <a:r>
              <a:rPr lang="cs-CZ" sz="4800" dirty="0"/>
              <a:t>, </a:t>
            </a:r>
            <a:r>
              <a:rPr lang="cs-CZ" sz="4800" dirty="0" err="1" smtClean="0"/>
              <a:t>kabá</a:t>
            </a:r>
            <a:r>
              <a:rPr lang="cs-CZ" sz="4800" dirty="0" smtClean="0"/>
              <a:t>_, </a:t>
            </a:r>
            <a:r>
              <a:rPr lang="cs-CZ" sz="4800" dirty="0" err="1" smtClean="0"/>
              <a:t>le</a:t>
            </a:r>
            <a:r>
              <a:rPr lang="cs-CZ" sz="4800" dirty="0"/>
              <a:t>_, </a:t>
            </a:r>
            <a:r>
              <a:rPr lang="cs-CZ" sz="4800" dirty="0" err="1" smtClean="0"/>
              <a:t>dor</a:t>
            </a:r>
            <a:r>
              <a:rPr lang="cs-CZ" sz="4800" dirty="0" smtClean="0"/>
              <a:t>_, </a:t>
            </a:r>
            <a:r>
              <a:rPr lang="cs-CZ" sz="4800" dirty="0" err="1" smtClean="0"/>
              <a:t>sa</a:t>
            </a:r>
            <a:r>
              <a:rPr lang="cs-CZ" sz="4800" dirty="0" smtClean="0"/>
              <a:t>_, </a:t>
            </a:r>
            <a:r>
              <a:rPr lang="cs-CZ" sz="4800" dirty="0" err="1" smtClean="0"/>
              <a:t>lízá_ko</a:t>
            </a:r>
            <a:endParaRPr lang="cs-CZ" sz="4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29407" y="617262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3356" y="617262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03338" y="3861048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39812" y="3866350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82442" y="3861048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63328" y="3140968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20442" y="3161365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59369" y="3161365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624110" y="2407005"/>
            <a:ext cx="50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8841" y="2386070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63686" y="2420888"/>
            <a:ext cx="668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4395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Doplň souhlásku    nebo  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 err="1"/>
              <a:t>s</a:t>
            </a:r>
            <a:r>
              <a:rPr lang="cs-CZ" sz="4800" dirty="0" err="1" smtClean="0"/>
              <a:t>í</a:t>
            </a:r>
            <a:r>
              <a:rPr lang="cs-CZ" sz="4800" dirty="0" smtClean="0"/>
              <a:t>_, </a:t>
            </a:r>
            <a:r>
              <a:rPr lang="cs-CZ" sz="4800" dirty="0" err="1" smtClean="0"/>
              <a:t>déš</a:t>
            </a:r>
            <a:r>
              <a:rPr lang="cs-CZ" sz="4800" dirty="0" smtClean="0"/>
              <a:t>_, </a:t>
            </a:r>
            <a:r>
              <a:rPr lang="cs-CZ" sz="5400" dirty="0" err="1" smtClean="0"/>
              <a:t>lo_ka</a:t>
            </a:r>
            <a:r>
              <a:rPr lang="cs-CZ" sz="4800" dirty="0"/>
              <a:t>, </a:t>
            </a:r>
            <a:r>
              <a:rPr lang="cs-CZ" sz="4800" dirty="0" err="1" smtClean="0"/>
              <a:t>labu</a:t>
            </a:r>
            <a:r>
              <a:rPr lang="cs-CZ" sz="4800" dirty="0" smtClean="0"/>
              <a:t>_, ze_, pláš_, rtu_, </a:t>
            </a:r>
            <a:r>
              <a:rPr lang="cs-CZ" sz="4800" dirty="0" err="1" smtClean="0"/>
              <a:t>lo</a:t>
            </a:r>
            <a:r>
              <a:rPr lang="cs-CZ" sz="4800" dirty="0" smtClean="0"/>
              <a:t>_, </a:t>
            </a:r>
            <a:r>
              <a:rPr lang="cs-CZ" sz="4800" dirty="0" err="1" smtClean="0"/>
              <a:t>la_ka</a:t>
            </a:r>
            <a:endParaRPr lang="cs-CZ" sz="4800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24417" y="602747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08304" y="602747"/>
            <a:ext cx="793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98045" y="3945830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31287" y="3189131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3446" y="3189131"/>
            <a:ext cx="793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1471" y="3212976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791" y="2438219"/>
            <a:ext cx="793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64766" y="2433441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47664" y="2414149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96935" y="3882571"/>
            <a:ext cx="50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ť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21297" y="3890665"/>
            <a:ext cx="793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5005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Doplň souhlásku      nebo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/>
              <a:t>j</a:t>
            </a:r>
            <a:r>
              <a:rPr lang="cs-CZ" sz="4800" dirty="0" smtClean="0"/>
              <a:t>i__, </a:t>
            </a:r>
            <a:r>
              <a:rPr lang="cs-CZ" sz="4800" dirty="0" err="1" smtClean="0"/>
              <a:t>čeni</a:t>
            </a:r>
            <a:r>
              <a:rPr lang="cs-CZ" sz="4800" dirty="0" smtClean="0"/>
              <a:t>__, </a:t>
            </a:r>
            <a:r>
              <a:rPr lang="cs-CZ" sz="4800" dirty="0" err="1" smtClean="0"/>
              <a:t>bě</a:t>
            </a:r>
            <a:r>
              <a:rPr lang="cs-CZ" sz="4800" dirty="0" smtClean="0"/>
              <a:t>__, </a:t>
            </a:r>
            <a:r>
              <a:rPr lang="cs-CZ" sz="4800" dirty="0" err="1" smtClean="0"/>
              <a:t>bato</a:t>
            </a:r>
            <a:r>
              <a:rPr lang="cs-CZ" sz="4800" dirty="0" smtClean="0"/>
              <a:t>__, ro__, sní__, </a:t>
            </a:r>
            <a:r>
              <a:rPr lang="cs-CZ" sz="4800" dirty="0" err="1" smtClean="0"/>
              <a:t>bu</a:t>
            </a:r>
            <a:r>
              <a:rPr lang="cs-CZ" sz="4800" dirty="0" smtClean="0"/>
              <a:t>__ty</a:t>
            </a:r>
            <a:r>
              <a:rPr lang="cs-CZ" sz="4800" dirty="0"/>
              <a:t>, </a:t>
            </a:r>
            <a:r>
              <a:rPr lang="cs-CZ" sz="4800" dirty="0" smtClean="0"/>
              <a:t>smí__, </a:t>
            </a:r>
            <a:r>
              <a:rPr lang="cs-CZ" sz="4800" dirty="0" err="1" smtClean="0"/>
              <a:t>ne__ty</a:t>
            </a:r>
            <a:r>
              <a:rPr lang="cs-CZ" sz="4800" dirty="0"/>
              <a:t>, </a:t>
            </a:r>
            <a:r>
              <a:rPr lang="cs-CZ" sz="4800" dirty="0" err="1" smtClean="0"/>
              <a:t>tvaro</a:t>
            </a:r>
            <a:r>
              <a:rPr lang="cs-CZ" sz="4800" dirty="0" smtClean="0"/>
              <a:t>__</a:t>
            </a:r>
            <a:endParaRPr lang="cs-CZ" sz="4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64088" y="619899"/>
            <a:ext cx="10855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</a:t>
            </a:r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96336" y="620688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50084" y="3501008"/>
            <a:ext cx="1085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42843" y="3501008"/>
            <a:ext cx="1085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28124" y="2780928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46261" y="2780928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0817" y="2768781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71252" y="2044005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050426"/>
            <a:ext cx="1085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2044005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92861" y="4221088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86859" y="4221088"/>
            <a:ext cx="67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5456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Doplň souhlásku   nebo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 err="1"/>
              <a:t>k</a:t>
            </a:r>
            <a:r>
              <a:rPr lang="cs-CZ" sz="4800" dirty="0" err="1" smtClean="0"/>
              <a:t>one</a:t>
            </a:r>
            <a:r>
              <a:rPr lang="cs-CZ" sz="4800" dirty="0" smtClean="0"/>
              <a:t>_, </a:t>
            </a:r>
            <a:r>
              <a:rPr lang="cs-CZ" sz="4800" dirty="0" err="1" smtClean="0"/>
              <a:t>fotogra</a:t>
            </a:r>
            <a:r>
              <a:rPr lang="cs-CZ" sz="4800" dirty="0" smtClean="0"/>
              <a:t>_, </a:t>
            </a:r>
            <a:r>
              <a:rPr lang="cs-CZ" sz="4800" dirty="0" err="1" smtClean="0"/>
              <a:t>gra</a:t>
            </a:r>
            <a:r>
              <a:rPr lang="cs-CZ" sz="4800" dirty="0" smtClean="0"/>
              <a:t>_,  </a:t>
            </a:r>
            <a:r>
              <a:rPr lang="cs-CZ" sz="4800" dirty="0" err="1" smtClean="0"/>
              <a:t>bábo_ka</a:t>
            </a:r>
            <a:r>
              <a:rPr lang="cs-CZ" sz="4800" dirty="0"/>
              <a:t>, </a:t>
            </a:r>
            <a:r>
              <a:rPr lang="cs-CZ" sz="4800" dirty="0" err="1" smtClean="0"/>
              <a:t>ko</a:t>
            </a:r>
            <a:r>
              <a:rPr lang="cs-CZ" sz="4800" dirty="0" smtClean="0"/>
              <a:t>_, </a:t>
            </a:r>
            <a:r>
              <a:rPr lang="cs-CZ" sz="4800" dirty="0" err="1" smtClean="0"/>
              <a:t>přestá_ka</a:t>
            </a:r>
            <a:r>
              <a:rPr lang="cs-CZ" sz="4800" dirty="0"/>
              <a:t>, </a:t>
            </a:r>
            <a:r>
              <a:rPr lang="cs-CZ" sz="4800" dirty="0" err="1" smtClean="0"/>
              <a:t>kre</a:t>
            </a:r>
            <a:r>
              <a:rPr lang="cs-CZ" sz="4800" dirty="0" smtClean="0"/>
              <a:t>_, pá_,  Jose_, </a:t>
            </a:r>
            <a:r>
              <a:rPr lang="cs-CZ" sz="4800" dirty="0" err="1" smtClean="0"/>
              <a:t>Stanisla</a:t>
            </a:r>
            <a:r>
              <a:rPr lang="cs-CZ" sz="4800" dirty="0" smtClean="0"/>
              <a:t>_</a:t>
            </a:r>
            <a:endParaRPr lang="cs-CZ" sz="4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64288" y="617262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620688"/>
            <a:ext cx="476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87648" y="4221088"/>
            <a:ext cx="476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45217" y="3481893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3501008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75062" y="2780928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48248" y="2780928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322986" y="2044005"/>
            <a:ext cx="476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72702" y="2044005"/>
            <a:ext cx="4764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83768" y="2044005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14176" y="3504637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73829" y="4221088"/>
            <a:ext cx="635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7976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Doplň souhlásku   nebo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err="1" smtClean="0"/>
              <a:t>dopi</a:t>
            </a:r>
            <a:r>
              <a:rPr lang="cs-CZ" sz="4800" dirty="0" smtClean="0"/>
              <a:t>_, </a:t>
            </a:r>
            <a:r>
              <a:rPr lang="cs-CZ" sz="4800" dirty="0" err="1" smtClean="0"/>
              <a:t>hmy</a:t>
            </a:r>
            <a:r>
              <a:rPr lang="cs-CZ" sz="4800" dirty="0" smtClean="0"/>
              <a:t>_, </a:t>
            </a:r>
            <a:r>
              <a:rPr lang="cs-CZ" sz="4800" dirty="0" err="1" smtClean="0"/>
              <a:t>prova</a:t>
            </a:r>
            <a:r>
              <a:rPr lang="cs-CZ" sz="4800" dirty="0" smtClean="0"/>
              <a:t>_, </a:t>
            </a:r>
            <a:r>
              <a:rPr lang="cs-CZ" sz="4800" dirty="0" err="1" smtClean="0"/>
              <a:t>zápa</a:t>
            </a:r>
            <a:r>
              <a:rPr lang="cs-CZ" sz="4800" dirty="0" smtClean="0"/>
              <a:t>_, </a:t>
            </a:r>
            <a:r>
              <a:rPr lang="cs-CZ" sz="4800" dirty="0" err="1" smtClean="0"/>
              <a:t>hla</a:t>
            </a:r>
            <a:r>
              <a:rPr lang="cs-CZ" sz="4800" dirty="0" smtClean="0"/>
              <a:t>_, </a:t>
            </a:r>
            <a:r>
              <a:rPr lang="cs-CZ" sz="4800" dirty="0" err="1" smtClean="0"/>
              <a:t>mrá</a:t>
            </a:r>
            <a:r>
              <a:rPr lang="cs-CZ" sz="4800" dirty="0" smtClean="0"/>
              <a:t>_, paře_, </a:t>
            </a:r>
            <a:r>
              <a:rPr lang="cs-CZ" sz="4800" dirty="0" err="1" smtClean="0"/>
              <a:t>de_ka</a:t>
            </a:r>
            <a:r>
              <a:rPr lang="cs-CZ" sz="4800" dirty="0"/>
              <a:t>, </a:t>
            </a:r>
            <a:r>
              <a:rPr lang="cs-CZ" sz="4800" dirty="0" smtClean="0"/>
              <a:t>obra_, </a:t>
            </a:r>
            <a:r>
              <a:rPr lang="cs-CZ" sz="4800" dirty="0" err="1" smtClean="0"/>
              <a:t>kla</a:t>
            </a:r>
            <a:r>
              <a:rPr lang="cs-CZ" sz="4800" dirty="0" smtClean="0"/>
              <a:t>_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7164288" y="594654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620688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3691" y="4437112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22750" y="3688567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1878" y="3688567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90799" y="3688567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2268778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76079" y="2276872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12549" y="2276872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24509" y="2967335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4198" y="2967335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8561" y="2967335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3205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souhlásku     nebo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/>
              <a:t>m</a:t>
            </a:r>
            <a:r>
              <a:rPr lang="cs-CZ" sz="4800" dirty="0" smtClean="0"/>
              <a:t>y_, </a:t>
            </a:r>
            <a:r>
              <a:rPr lang="cs-CZ" sz="4800" dirty="0" err="1" smtClean="0"/>
              <a:t>tu_ka</a:t>
            </a:r>
            <a:r>
              <a:rPr lang="cs-CZ" sz="4800" dirty="0"/>
              <a:t>, </a:t>
            </a:r>
            <a:r>
              <a:rPr lang="cs-CZ" sz="4800" dirty="0" err="1" smtClean="0"/>
              <a:t>ko</a:t>
            </a:r>
            <a:r>
              <a:rPr lang="cs-CZ" sz="4800" dirty="0" smtClean="0"/>
              <a:t>_, </a:t>
            </a:r>
            <a:r>
              <a:rPr lang="cs-CZ" sz="4800" dirty="0" err="1" smtClean="0"/>
              <a:t>kní_ka</a:t>
            </a:r>
            <a:r>
              <a:rPr lang="cs-CZ" sz="4800" dirty="0"/>
              <a:t>, </a:t>
            </a:r>
            <a:r>
              <a:rPr lang="cs-CZ" sz="4800" dirty="0" err="1" smtClean="0"/>
              <a:t>nů</a:t>
            </a:r>
            <a:r>
              <a:rPr lang="cs-CZ" sz="4800" dirty="0" smtClean="0"/>
              <a:t>_, </a:t>
            </a:r>
            <a:r>
              <a:rPr lang="cs-CZ" sz="4800" dirty="0" err="1" smtClean="0"/>
              <a:t>ta_ka</a:t>
            </a:r>
            <a:r>
              <a:rPr lang="cs-CZ" sz="4800" dirty="0"/>
              <a:t>, </a:t>
            </a:r>
            <a:r>
              <a:rPr lang="cs-CZ" sz="4800" dirty="0" err="1" smtClean="0"/>
              <a:t>vě</a:t>
            </a:r>
            <a:r>
              <a:rPr lang="cs-CZ" sz="4800" dirty="0" smtClean="0"/>
              <a:t>_,  </a:t>
            </a:r>
            <a:r>
              <a:rPr lang="cs-CZ" sz="4800" dirty="0" err="1" smtClean="0"/>
              <a:t>Eli_ka</a:t>
            </a:r>
            <a:r>
              <a:rPr lang="cs-CZ" sz="4800" dirty="0"/>
              <a:t>, </a:t>
            </a:r>
            <a:r>
              <a:rPr lang="cs-CZ" sz="4800" dirty="0" err="1" smtClean="0"/>
              <a:t>hru_ka</a:t>
            </a:r>
            <a:r>
              <a:rPr lang="cs-CZ" sz="4800" dirty="0"/>
              <a:t>, </a:t>
            </a:r>
            <a:r>
              <a:rPr lang="cs-CZ" sz="4800" dirty="0" err="1" smtClean="0"/>
              <a:t>drůbe</a:t>
            </a:r>
            <a:r>
              <a:rPr lang="cs-CZ" sz="4800" dirty="0" smtClean="0"/>
              <a:t>_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6228184" y="587061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1999" y="620688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9533" y="3696883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60558" y="3708896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13786" y="3708896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65987" y="2250904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9872" y="2224491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9712" y="2247099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21241" y="2967335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71275" y="2967335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91047" y="4437112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69098" y="2967335"/>
            <a:ext cx="595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š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5918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353</TotalTime>
  <Words>266</Words>
  <Application>Microsoft Office PowerPoint</Application>
  <PresentationFormat>Předvádění na obrazovce (4:3)</PresentationFormat>
  <Paragraphs>119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Znělé a neznělé souhlásky</vt:lpstr>
      <vt:lpstr>Doplň souhlásku   nebo </vt:lpstr>
      <vt:lpstr>Doplň souhlásku    nebo </vt:lpstr>
      <vt:lpstr>Doplň souhlásku    nebo   </vt:lpstr>
      <vt:lpstr>Doplň souhlásku      nebo</vt:lpstr>
      <vt:lpstr>Doplň souhlásku   nebo </vt:lpstr>
      <vt:lpstr>Doplň souhlásku   nebo</vt:lpstr>
      <vt:lpstr>Doplň souhlásku     nebo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28</cp:revision>
  <dcterms:created xsi:type="dcterms:W3CDTF">2012-03-17T22:11:24Z</dcterms:created>
  <dcterms:modified xsi:type="dcterms:W3CDTF">2012-03-18T19:35:08Z</dcterms:modified>
</cp:coreProperties>
</file>