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1" r:id="rId2"/>
    <p:sldId id="264" r:id="rId3"/>
    <p:sldId id="265" r:id="rId4"/>
    <p:sldId id="257" r:id="rId5"/>
    <p:sldId id="258" r:id="rId6"/>
    <p:sldId id="259" r:id="rId7"/>
    <p:sldId id="260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Mezi válkami 1918 - 1939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VY_32_INOVACE_12_NACISMUS A FAŠISMUS - OPAKOVÁNÍ 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6. listopadu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B5F70F3B-BB18-4D55-BD9B-6B88EBC9DFA3}" type="presOf" srcId="{A83A7CFB-B411-4357-9641-4A8443F73655}" destId="{F036299F-AF4D-4DAF-ABF5-87E8CC3FEF1B}" srcOrd="0" destOrd="0" presId="urn:microsoft.com/office/officeart/2008/layout/VerticalCurvedList"/>
    <dgm:cxn modelId="{5D385BAA-F7B1-4163-B7FC-D36EF3D59715}" type="presOf" srcId="{3061F91D-8548-4FCB-A021-DD835A272F0F}" destId="{88F378EC-C3F8-47CD-AEFF-49BA634320F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F6D9154E-91C6-4C71-A916-005222D68486}" type="presOf" srcId="{A6F0E638-0CDE-4E1F-BB57-10C18463C623}" destId="{7DCEBD2C-792F-484E-9C96-926E03F540ED}" srcOrd="0" destOrd="1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38887F25-357A-49D9-B2C4-5B675131897A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27C31994-30A5-4132-B2E8-3C5B715A1222}" type="presOf" srcId="{E392F34A-E55D-43D5-AEDD-49027298B816}" destId="{7DCEBD2C-792F-484E-9C96-926E03F540ED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22066CE2-907D-4A01-A7EB-03A08AF82E68}" type="presOf" srcId="{60B5D622-D348-4384-9EFA-863CA4F7B7A3}" destId="{CAE44C5F-81A1-4D30-8D3F-2E663ECAC700}" srcOrd="0" destOrd="0" presId="urn:microsoft.com/office/officeart/2008/layout/VerticalCurvedList"/>
    <dgm:cxn modelId="{FED13DD1-D55C-4240-80AD-64BBD82E58AE}" type="presOf" srcId="{F3C4A836-23AC-4E41-B6D6-51221E7E6743}" destId="{EF104B90-7E69-4918-A202-E6F91FC6E413}" srcOrd="0" destOrd="0" presId="urn:microsoft.com/office/officeart/2008/layout/VerticalCurvedList"/>
    <dgm:cxn modelId="{84B6377D-AF92-49B4-8ED1-04B53E0C77C5}" type="presOf" srcId="{8D78E2D7-18A7-41DD-9962-57B3FE2BEBDD}" destId="{A1781B13-DE10-4169-ABDE-0384026A6B34}" srcOrd="0" destOrd="0" presId="urn:microsoft.com/office/officeart/2008/layout/VerticalCurvedList"/>
    <dgm:cxn modelId="{012ED4BA-CE65-440E-BB57-3509EA7A5779}" type="presParOf" srcId="{9C0CD981-713F-47B3-AE2F-2963F2684A6F}" destId="{96773A7D-3367-4F53-A2D2-EA5770AFFDB3}" srcOrd="0" destOrd="0" presId="urn:microsoft.com/office/officeart/2008/layout/VerticalCurvedList"/>
    <dgm:cxn modelId="{9FE01942-6F15-4FE5-AB62-0444DF056C4C}" type="presParOf" srcId="{96773A7D-3367-4F53-A2D2-EA5770AFFDB3}" destId="{F31B7103-6E88-4DB9-9888-CB9E0B3FEEF8}" srcOrd="0" destOrd="0" presId="urn:microsoft.com/office/officeart/2008/layout/VerticalCurvedList"/>
    <dgm:cxn modelId="{A1B3A03E-386A-405A-A6D1-EA5CA644D30A}" type="presParOf" srcId="{F31B7103-6E88-4DB9-9888-CB9E0B3FEEF8}" destId="{F7A92DE4-3445-4B9B-AF3D-F2DA6F69C25D}" srcOrd="0" destOrd="0" presId="urn:microsoft.com/office/officeart/2008/layout/VerticalCurvedList"/>
    <dgm:cxn modelId="{2D8E0A6F-D078-4918-BDD9-F0AD2811F306}" type="presParOf" srcId="{F31B7103-6E88-4DB9-9888-CB9E0B3FEEF8}" destId="{EF104B90-7E69-4918-A202-E6F91FC6E413}" srcOrd="1" destOrd="0" presId="urn:microsoft.com/office/officeart/2008/layout/VerticalCurvedList"/>
    <dgm:cxn modelId="{63060FA8-EF63-4813-87A8-70E5735252E2}" type="presParOf" srcId="{F31B7103-6E88-4DB9-9888-CB9E0B3FEEF8}" destId="{F5A5022A-2B1C-4F3B-B289-BC099E9CE92F}" srcOrd="2" destOrd="0" presId="urn:microsoft.com/office/officeart/2008/layout/VerticalCurvedList"/>
    <dgm:cxn modelId="{E8B64B98-B7CD-480F-BC60-1F57AAF0A938}" type="presParOf" srcId="{F31B7103-6E88-4DB9-9888-CB9E0B3FEEF8}" destId="{F16BA6F4-95DE-4E28-BF94-6459A70C4A6D}" srcOrd="3" destOrd="0" presId="urn:microsoft.com/office/officeart/2008/layout/VerticalCurvedList"/>
    <dgm:cxn modelId="{C7809A2D-1171-4019-B854-DE2C0153AE8C}" type="presParOf" srcId="{96773A7D-3367-4F53-A2D2-EA5770AFFDB3}" destId="{F036299F-AF4D-4DAF-ABF5-87E8CC3FEF1B}" srcOrd="1" destOrd="0" presId="urn:microsoft.com/office/officeart/2008/layout/VerticalCurvedList"/>
    <dgm:cxn modelId="{FF01206B-6A06-4530-B2F4-10439D68A83A}" type="presParOf" srcId="{96773A7D-3367-4F53-A2D2-EA5770AFFDB3}" destId="{40B95986-31F6-48A6-A8D8-D04AC3BEDA92}" srcOrd="2" destOrd="0" presId="urn:microsoft.com/office/officeart/2008/layout/VerticalCurvedList"/>
    <dgm:cxn modelId="{CE3EA2A4-580F-47FA-AD65-D11C2C9697AE}" type="presParOf" srcId="{40B95986-31F6-48A6-A8D8-D04AC3BEDA92}" destId="{112F553D-60C2-4CC4-948D-0369F51C4DB0}" srcOrd="0" destOrd="0" presId="urn:microsoft.com/office/officeart/2008/layout/VerticalCurvedList"/>
    <dgm:cxn modelId="{4EE44F2B-A6C0-4440-B2BA-8F40C69B9236}" type="presParOf" srcId="{96773A7D-3367-4F53-A2D2-EA5770AFFDB3}" destId="{A1781B13-DE10-4169-ABDE-0384026A6B34}" srcOrd="3" destOrd="0" presId="urn:microsoft.com/office/officeart/2008/layout/VerticalCurvedList"/>
    <dgm:cxn modelId="{94841311-A832-4702-A526-A60C21F9C6E1}" type="presParOf" srcId="{96773A7D-3367-4F53-A2D2-EA5770AFFDB3}" destId="{65CD74A9-3E7B-49D7-95DD-EB8B72D6CA84}" srcOrd="4" destOrd="0" presId="urn:microsoft.com/office/officeart/2008/layout/VerticalCurvedList"/>
    <dgm:cxn modelId="{AA37F075-50D5-426C-81BB-BB589549F6F2}" type="presParOf" srcId="{65CD74A9-3E7B-49D7-95DD-EB8B72D6CA84}" destId="{2741B69B-255D-4143-BECE-5BD9035A4FC6}" srcOrd="0" destOrd="0" presId="urn:microsoft.com/office/officeart/2008/layout/VerticalCurvedList"/>
    <dgm:cxn modelId="{7AB723AA-065B-4A85-84F1-CD4E073980BB}" type="presParOf" srcId="{96773A7D-3367-4F53-A2D2-EA5770AFFDB3}" destId="{7DCEBD2C-792F-484E-9C96-926E03F540ED}" srcOrd="5" destOrd="0" presId="urn:microsoft.com/office/officeart/2008/layout/VerticalCurvedList"/>
    <dgm:cxn modelId="{9E94BD06-D324-4B00-8222-028F3B3D0FD0}" type="presParOf" srcId="{96773A7D-3367-4F53-A2D2-EA5770AFFDB3}" destId="{8E391AE5-35EA-4A7F-ACFF-6E662A0BD046}" srcOrd="6" destOrd="0" presId="urn:microsoft.com/office/officeart/2008/layout/VerticalCurvedList"/>
    <dgm:cxn modelId="{A001ACA4-27FF-4B66-B79E-B0257AE00583}" type="presParOf" srcId="{8E391AE5-35EA-4A7F-ACFF-6E662A0BD046}" destId="{EB133F34-59A3-4639-B813-3EF5396EC28B}" srcOrd="0" destOrd="0" presId="urn:microsoft.com/office/officeart/2008/layout/VerticalCurvedList"/>
    <dgm:cxn modelId="{C6FF3EE5-450B-4102-A3C5-49253341954A}" type="presParOf" srcId="{96773A7D-3367-4F53-A2D2-EA5770AFFDB3}" destId="{88F378EC-C3F8-47CD-AEFF-49BA634320FB}" srcOrd="7" destOrd="0" presId="urn:microsoft.com/office/officeart/2008/layout/VerticalCurvedList"/>
    <dgm:cxn modelId="{367DBA75-1B4B-425D-B157-14F3F4F1E41D}" type="presParOf" srcId="{96773A7D-3367-4F53-A2D2-EA5770AFFDB3}" destId="{0C1D6B2A-9239-4220-B9D4-EF24FF044C0E}" srcOrd="8" destOrd="0" presId="urn:microsoft.com/office/officeart/2008/layout/VerticalCurvedList"/>
    <dgm:cxn modelId="{E8EF8A99-5131-400B-859D-B2CAB21D256D}" type="presParOf" srcId="{0C1D6B2A-9239-4220-B9D4-EF24FF044C0E}" destId="{A6FEC19F-0F90-4EC7-BB21-E0ADFEFFA617}" srcOrd="0" destOrd="0" presId="urn:microsoft.com/office/officeart/2008/layout/VerticalCurvedList"/>
    <dgm:cxn modelId="{6D0CFAE8-EF63-4F50-AF01-178F7183695F}" type="presParOf" srcId="{96773A7D-3367-4F53-A2D2-EA5770AFFDB3}" destId="{CAE44C5F-81A1-4D30-8D3F-2E663ECAC700}" srcOrd="9" destOrd="0" presId="urn:microsoft.com/office/officeart/2008/layout/VerticalCurvedList"/>
    <dgm:cxn modelId="{4D45483C-A67B-446A-849D-0F5B9B36A22F}" type="presParOf" srcId="{96773A7D-3367-4F53-A2D2-EA5770AFFDB3}" destId="{053E2699-E7D5-4B6C-A824-2ED732C32228}" srcOrd="10" destOrd="0" presId="urn:microsoft.com/office/officeart/2008/layout/VerticalCurvedList"/>
    <dgm:cxn modelId="{90E531C8-0B0E-45ED-A78B-B2A8CEB1F34C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6. listopadu 2013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Mezi válkami 1918 - 1939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VY_32_INOVACE_12_NACISMUS A FAŠISMUS - OPAKOVÁNÍ 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55F7E3-BB23-4531-B698-7C360DC1404C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75A10-01F7-4B97-AE7D-C48AB479C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075A10-01F7-4B97-AE7D-C48AB479CA6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C521C97E-2993-49E4-89DC-907963C7DAD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358DA852-8607-42AB-BFF4-87B2F7D879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devátý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min </a:t>
            </a: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látky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4</a:t>
            </a: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5145435"/>
          </a:xfrm>
        </p:spPr>
        <p:txBody>
          <a:bodyPr/>
          <a:lstStyle/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</a:t>
            </a:r>
            <a:r>
              <a:rPr lang="cs-CZ" sz="2800" dirty="0" smtClean="0">
                <a:solidFill>
                  <a:schemeClr val="tx1"/>
                </a:solidFill>
              </a:rPr>
              <a:t>první straně žáci na PC, písemně či na interaktivní tabuli přiřadí správné pojmy k sobě. Jako kontrola pak slouží postupné přiřazování a pohyb pojmů pomocí klinutí.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druhé straně žáci nejdříve logicky škrtnou a odůvodní, co do řady nepatří, a pak určí a správně přiřadí letopočty na časovou osu. Vše opět formou interaktivní tabule, písemně. Po postupném kliknutí se pro kontrolu odkryje správné řešení.   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třetí a čtvrté straně žáci formou opakování odpovídají na otázky písemně či přes PC nebo interaktivní tabuli.  Postupné kliknutí a zobrazení odpovědí slouží jako kontrola správnosti.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268760"/>
            <a:ext cx="8640960" cy="4857403"/>
          </a:xfrm>
        </p:spPr>
        <p:txBody>
          <a:bodyPr/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1. Fašismus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2. Nacismus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3. Duce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4. </a:t>
            </a:r>
            <a:r>
              <a:rPr lang="cs-CZ" sz="3200" b="1" dirty="0" err="1" smtClean="0">
                <a:solidFill>
                  <a:schemeClr val="tx1"/>
                </a:solidFill>
              </a:rPr>
              <a:t>Führer</a:t>
            </a:r>
            <a:endParaRPr lang="cs-CZ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5. Noc dlouhých nožů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6. Pochod na Řím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7. Anšlus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8. Gestapo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9. SS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Přiřaď: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72000" y="1340768"/>
            <a:ext cx="4007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připojení Rakouska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72000" y="1844824"/>
            <a:ext cx="2757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B, tajná policie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2348880"/>
            <a:ext cx="3071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C, válka = dobro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4008" y="2852936"/>
            <a:ext cx="21836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D, rasismus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37890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3356992"/>
            <a:ext cx="35317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E, </a:t>
            </a:r>
            <a:r>
              <a:rPr lang="cs-CZ" sz="3200" b="1" dirty="0" err="1" smtClean="0">
                <a:solidFill>
                  <a:srgbClr val="FF0000"/>
                </a:solidFill>
              </a:rPr>
              <a:t>Benito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Mussolini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3933056"/>
            <a:ext cx="41759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F, převzetí moci fašisty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1177" y="4509120"/>
            <a:ext cx="5392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G, ozbrojené jednotky nacistů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5013176"/>
            <a:ext cx="26981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H, Adolf Hitler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99029" y="5661248"/>
            <a:ext cx="5044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CH, vraždění nacistů nacisty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05318 L 0.00139 0.49202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50335 " pathEditMode="relative" ptsTypes="AA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722 " pathEditMode="relative" ptsTypes="AA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64 0.00046 L 0.02344 -0.14682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0799 -0.13641 " pathEditMode="relative" ptsTypes="AA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5272 L -0.00399 0.05156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3075 " pathEditMode="relative" ptsTypes="AA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52601E-6 L -0.01684 -0.32555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" y="-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30428 " pathEditMode="relative" ptsTypes="AA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9" grpId="0"/>
      <p:bldP spid="9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76672"/>
            <a:ext cx="51764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1. Co do řady  nepatří a proč?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124744"/>
            <a:ext cx="16353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Romové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1124744"/>
            <a:ext cx="14462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Árijové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5856" y="1124744"/>
            <a:ext cx="30139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Homosexuálové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28184" y="1124744"/>
            <a:ext cx="901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židé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98247" y="1124744"/>
            <a:ext cx="2045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komunisté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1" y="1772816"/>
            <a:ext cx="8892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Árijové</a:t>
            </a:r>
            <a:r>
              <a:rPr lang="cs-CZ" sz="3200" b="1" dirty="0" smtClean="0">
                <a:solidFill>
                  <a:srgbClr val="FF0000"/>
                </a:solidFill>
              </a:rPr>
              <a:t> – nadřazená rasa, ostatní nacisty pronásledovaní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4" name="Přímá spojovací čára 13"/>
          <p:cNvCxnSpPr/>
          <p:nvPr/>
        </p:nvCxnSpPr>
        <p:spPr>
          <a:xfrm flipV="1">
            <a:off x="2123728" y="1052736"/>
            <a:ext cx="1152128" cy="504056"/>
          </a:xfrm>
          <a:prstGeom prst="line">
            <a:avLst/>
          </a:prstGeom>
          <a:ln w="539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195736" y="908720"/>
            <a:ext cx="936104" cy="864096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95536" y="2852936"/>
            <a:ext cx="6003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2. Přiřaď události na časovou osu: </a:t>
            </a:r>
            <a:endParaRPr lang="cs-CZ" sz="3200" b="1" i="1" dirty="0"/>
          </a:p>
        </p:txBody>
      </p:sp>
      <p:sp>
        <p:nvSpPr>
          <p:cNvPr id="18" name="TextovéPole 17"/>
          <p:cNvSpPr txBox="1"/>
          <p:nvPr/>
        </p:nvSpPr>
        <p:spPr>
          <a:xfrm flipH="1">
            <a:off x="395535" y="3501008"/>
            <a:ext cx="28083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A, Mnichovská dohoda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31840" y="3501008"/>
            <a:ext cx="32351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B, pochod na Řím</a:t>
            </a:r>
            <a:endParaRPr lang="cs-CZ" sz="32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228184" y="3501008"/>
            <a:ext cx="3534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C, Hitler kancléřem</a:t>
            </a:r>
            <a:endParaRPr lang="cs-CZ" sz="3200" b="1" dirty="0"/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395536" y="5949280"/>
            <a:ext cx="8280920" cy="72008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395536" y="4509120"/>
            <a:ext cx="24929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29./30 9. 1938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275856" y="4509120"/>
            <a:ext cx="2095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28. 10. 1922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444208" y="4509120"/>
            <a:ext cx="1866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30. 1. 1933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27584" y="609329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B, 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491880" y="6093296"/>
            <a:ext cx="6046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C, </a:t>
            </a:r>
            <a:endParaRPr lang="cs-CZ" sz="32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372200" y="6093296"/>
            <a:ext cx="546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A,</a:t>
            </a:r>
            <a:endParaRPr lang="cs-CZ" sz="3200" b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8" grpId="0"/>
      <p:bldP spid="19" grpId="0"/>
      <p:bldP spid="20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340768"/>
            <a:ext cx="8568952" cy="4785395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Jakými konkrétními kroky porušoval Hitler versailleskou mírovou smlouvu? Co se stalo v roce 1935 a 1936?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Jak reagovaly Velká Británie a Francie?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Proč takto reagovaly? 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Co to byl appeasement? 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Se kterými dvěma státy uzavřelo Německo v roce 1937 spojenectví?</a:t>
            </a:r>
          </a:p>
          <a:p>
            <a:pPr marL="0" indent="0">
              <a:buNone/>
            </a:pP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Opakování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852936"/>
            <a:ext cx="717696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1935: budování armády,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1936: obsazeno demilitarizované Porýní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62981" y="4077072"/>
            <a:ext cx="2081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Bez reakce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4653136"/>
            <a:ext cx="49423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Strach z další krvavé války 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5229200"/>
            <a:ext cx="4386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Usmiřování Z s Hitlerem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6273225"/>
            <a:ext cx="36952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Německo, Japonsko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60648"/>
            <a:ext cx="8496944" cy="5865515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Jméno tohoto spojenectví: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Pod jakou záminkou se Hitler snažil zničit Rakousko a Československo?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Co se stalo v březnu 1938?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9. Co znamená slovo anšlus?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10. Vysvětli Mnichovskou dohodu?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11. Kdy byla podepsána?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12. Kterými státy byla podepsána?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13. S kým uzavřel Hitler smlouvu o neútočení v létě 1939?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14. Co se stalo 1. září 1939?     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148064" y="2606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Osa Berlín Řím Tokio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20072" y="1340768"/>
            <a:ext cx="3522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Sjednocení Němců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76056" y="1988840"/>
            <a:ext cx="36583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Obsazení Rakouska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2492896"/>
            <a:ext cx="1774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připojení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00192" y="2852936"/>
            <a:ext cx="2843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Ztráta        pohraničí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     ČSR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3717032"/>
            <a:ext cx="25827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29/30. 9. 1938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56176" y="4365104"/>
            <a:ext cx="2297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VB, FR, N, IT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7744" y="5373216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SSSR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5805264"/>
            <a:ext cx="33794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Útok N na Polsko,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zač. 2. sv. války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89654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+mj-lt"/>
              </a:rPr>
              <a:t>A, Použitá literatura: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1. VÁLKOVÁ</a:t>
            </a:r>
            <a:r>
              <a:rPr lang="cs-CZ" sz="3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, Veronika. </a:t>
            </a:r>
            <a:r>
              <a:rPr lang="cs-CZ" sz="3200" i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Dějepis 9 pro základní školy</a:t>
            </a:r>
            <a:r>
              <a:rPr lang="cs-CZ" sz="3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. Praha: SPN - pedagogické nakladatelství, akciová společnost, 2009, ISBN 978-80-7235-428-3.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.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175</TotalTime>
  <Words>479</Words>
  <Application>Microsoft Office PowerPoint</Application>
  <PresentationFormat>Předvádění na obrazovce (4:3)</PresentationFormat>
  <Paragraphs>94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Základní škola a Mateřská škola Bílá Třemešná, okres Trutnov</vt:lpstr>
      <vt:lpstr>Anotace</vt:lpstr>
      <vt:lpstr>Anotace k jednotlivým stranám</vt:lpstr>
      <vt:lpstr>Přiřaď:</vt:lpstr>
      <vt:lpstr>Snímek 5</vt:lpstr>
      <vt:lpstr>Opakování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Nacismus a fašismus - opakování</dc:title>
  <dc:creator>Mgr. Jiří Lux</dc:creator>
  <cp:lastModifiedBy>Jiri</cp:lastModifiedBy>
  <cp:revision>8</cp:revision>
  <dcterms:created xsi:type="dcterms:W3CDTF">2013-11-05T17:11:53Z</dcterms:created>
  <dcterms:modified xsi:type="dcterms:W3CDTF">2013-12-28T10:24:29Z</dcterms:modified>
</cp:coreProperties>
</file>