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112AA8-360B-4189-8831-DC1BE5754A8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1233CA2-5234-40EB-8801-8120515704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Abies_cone_%26_bits.jpg" TargetMode="External"/><Relationship Id="rId13" Type="http://schemas.openxmlformats.org/officeDocument/2006/relationships/hyperlink" Target="http://en.wikipedia.org/wiki/File:M%C3%A9l%C3%A8ze_en_Automne.JPG" TargetMode="External"/><Relationship Id="rId3" Type="http://schemas.openxmlformats.org/officeDocument/2006/relationships/hyperlink" Target="http://cs.wikipedia.org/wiki/Soubor:Picea_abies_-_K%C3%B6hler%E2%80%93s_Medizinal-Pflanzen-105.jpg" TargetMode="External"/><Relationship Id="rId7" Type="http://schemas.openxmlformats.org/officeDocument/2006/relationships/hyperlink" Target="http://en.wikipedia.org/wiki/File:Abies_alba,_Wei%C3%9F_Tanne_1.JPG" TargetMode="External"/><Relationship Id="rId12" Type="http://schemas.openxmlformats.org/officeDocument/2006/relationships/hyperlink" Target="http://it.wikipedia.org/wiki/File:Pinus_sylvestris_branch.jpg" TargetMode="External"/><Relationship Id="rId2" Type="http://schemas.openxmlformats.org/officeDocument/2006/relationships/hyperlink" Target="http://cs.wikipedia.org/wiki/Soubor:Kuusk_Keila-Paldiski_rdt_%C3%A4%C3%A4r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llustration_Abies_alba0.jpg" TargetMode="External"/><Relationship Id="rId11" Type="http://schemas.openxmlformats.org/officeDocument/2006/relationships/hyperlink" Target="http://en.wikipedia.org/wiki/File:Pinus_strobus_needles3.jpg" TargetMode="External"/><Relationship Id="rId5" Type="http://schemas.openxmlformats.org/officeDocument/2006/relationships/hyperlink" Target="http://cs.wikipedia.org/wiki/Soubor:Abies_alba_Slovakia.jpg" TargetMode="External"/><Relationship Id="rId15" Type="http://schemas.openxmlformats.org/officeDocument/2006/relationships/hyperlink" Target="http://cs.wikipedia.org/wiki/Soubor:Larix_decidua_Winter.jpg" TargetMode="External"/><Relationship Id="rId10" Type="http://schemas.openxmlformats.org/officeDocument/2006/relationships/hyperlink" Target="http://en.wikipedia.org/wiki/File:Illustration_Pinus_sylvestris0_new.jpg" TargetMode="External"/><Relationship Id="rId4" Type="http://schemas.openxmlformats.org/officeDocument/2006/relationships/hyperlink" Target="http://cs.wikipedia.org/wiki/Soubor:Picea_abies_cone.jpg" TargetMode="External"/><Relationship Id="rId9" Type="http://schemas.openxmlformats.org/officeDocument/2006/relationships/hyperlink" Target="http://sk.wikipedia.org/wiki/S%C3%BAbor:PinusSylvestris.jpg" TargetMode="External"/><Relationship Id="rId14" Type="http://schemas.openxmlformats.org/officeDocument/2006/relationships/hyperlink" Target="http://en.wikipedia.org/wiki/File:Larix_decidua0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hyperlink" Target="//upload.wikimedia.org/wikipedia/commons/8/88/Pinus_sylvestris_branch.jpg" TargetMode="Externa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8/88/Pinus_sylvestris_branch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76672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476672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06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096000"/>
          </a:xfrm>
        </p:spPr>
        <p:txBody>
          <a:bodyPr>
            <a:normAutofit fontScale="32500" lnSpcReduction="20000"/>
          </a:bodyPr>
          <a:lstStyle/>
          <a:p>
            <a:r>
              <a:rPr lang="cs-CZ" b="1" i="1" dirty="0" smtClean="0"/>
              <a:t>Název aktivity</a:t>
            </a:r>
            <a:endParaRPr lang="cs-CZ" dirty="0" smtClean="0"/>
          </a:p>
          <a:p>
            <a:r>
              <a:rPr lang="cs-CZ" b="1" dirty="0" smtClean="0"/>
              <a:t>Jehličnaté stromy</a:t>
            </a:r>
            <a:endParaRPr lang="cs-CZ" dirty="0" smtClean="0"/>
          </a:p>
          <a:p>
            <a:r>
              <a:rPr lang="cs-CZ" i="1" dirty="0" smtClean="0"/>
              <a:t>Vzdělávací obory (</a:t>
            </a:r>
            <a:r>
              <a:rPr lang="cs-CZ" i="1" dirty="0" smtClean="0"/>
              <a:t>předměty)</a:t>
            </a:r>
            <a:r>
              <a:rPr lang="cs-CZ" dirty="0" err="1" smtClean="0"/>
              <a:t>Prv</a:t>
            </a:r>
            <a:endParaRPr lang="cs-CZ" dirty="0" smtClean="0"/>
          </a:p>
          <a:p>
            <a:r>
              <a:rPr lang="cs-CZ" i="1" dirty="0" smtClean="0"/>
              <a:t>Ročník</a:t>
            </a:r>
            <a:r>
              <a:rPr lang="cs-CZ" dirty="0" smtClean="0"/>
              <a:t> 1</a:t>
            </a:r>
            <a:r>
              <a:rPr lang="cs-CZ" dirty="0" smtClean="0"/>
              <a:t>.</a:t>
            </a:r>
          </a:p>
          <a:p>
            <a:r>
              <a:rPr lang="cs-CZ" b="1" i="1" dirty="0" smtClean="0"/>
              <a:t>Metodický </a:t>
            </a:r>
            <a:r>
              <a:rPr lang="cs-CZ" b="1" i="1" dirty="0" smtClean="0"/>
              <a:t>návod</a:t>
            </a:r>
            <a:endParaRPr lang="cs-CZ" dirty="0" smtClean="0"/>
          </a:p>
          <a:p>
            <a:r>
              <a:rPr lang="cs-CZ" dirty="0" smtClean="0"/>
              <a:t>Žáci se za pomocí prezentace seznámí s nejznámějšími druhy jehličnatých stromů.</a:t>
            </a:r>
          </a:p>
          <a:p>
            <a:r>
              <a:rPr lang="cs-CZ" dirty="0" smtClean="0"/>
              <a:t>V závěru mohou své znalosti ověřit malým poznávacím testem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i="1" dirty="0" smtClean="0"/>
              <a:t>Využité formy a metody </a:t>
            </a:r>
            <a:r>
              <a:rPr lang="cs-CZ" i="1" dirty="0" smtClean="0"/>
              <a:t>práce</a:t>
            </a:r>
            <a:r>
              <a:rPr lang="cs-CZ" dirty="0" smtClean="0"/>
              <a:t> rozhovor, frontální </a:t>
            </a:r>
            <a:r>
              <a:rPr lang="cs-CZ" dirty="0" smtClean="0"/>
              <a:t>forma výuky </a:t>
            </a:r>
            <a:r>
              <a:rPr lang="cs-CZ" dirty="0" smtClean="0"/>
              <a:t>, prezentace</a:t>
            </a:r>
            <a:endParaRPr lang="cs-CZ" dirty="0" smtClean="0"/>
          </a:p>
          <a:p>
            <a:r>
              <a:rPr lang="cs-CZ" i="1" dirty="0" smtClean="0"/>
              <a:t>Pomůcky</a:t>
            </a:r>
            <a:endParaRPr lang="cs-CZ" dirty="0" smtClean="0"/>
          </a:p>
          <a:p>
            <a:r>
              <a:rPr lang="cs-CZ" dirty="0" smtClean="0"/>
              <a:t> Interaktivní tabule</a:t>
            </a:r>
          </a:p>
          <a:p>
            <a:r>
              <a:rPr lang="cs-CZ" i="1" dirty="0" smtClean="0"/>
              <a:t>Zdroj citací, informací, podkladů.</a:t>
            </a:r>
            <a:endParaRPr lang="cs-CZ" dirty="0" smtClean="0"/>
          </a:p>
          <a:p>
            <a:r>
              <a:rPr lang="cs-CZ" u="sng" dirty="0" smtClean="0">
                <a:solidFill>
                  <a:schemeClr val="bg1"/>
                </a:solidFill>
                <a:hlinkClick r:id="rId2"/>
              </a:rPr>
              <a:t>http://cs.wikipedia.org/wiki/Soubor:Kuusk_Keila-Paldiski_rdt_%C3%A4%C3%A4res.jpg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3"/>
              </a:rPr>
              <a:t>http://cs.wikipedia.org/wiki/Soubor:Picea_abies_-_K%C3%B6hler%E2%80%93s_Medizinal-Pflanzen-105.jpg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4"/>
              </a:rPr>
              <a:t>http://</a:t>
            </a:r>
            <a:r>
              <a:rPr lang="cs-CZ" u="sng" dirty="0" smtClean="0">
                <a:solidFill>
                  <a:schemeClr val="bg1"/>
                </a:solidFill>
                <a:hlinkClick r:id="rId4"/>
              </a:rPr>
              <a:t>cs.wikipedia.org/wiki/Soubor:Picea_abies_cone.jpg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5"/>
              </a:rPr>
              <a:t>http://cs.wikipedia.org/wiki/Soubor:Abies_alba_Slovakia.jpg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6"/>
              </a:rPr>
              <a:t>http://cs.wikipedia.org/wiki/Soubor:Illustration_Abies_alba0.jpg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7"/>
              </a:rPr>
              <a:t>http://en.wikipedia.org/wiki/File:Abies_alba,_Wei%C3%9F_Tanne_1.JPG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8"/>
              </a:rPr>
              <a:t>http://en.wikipedia.org/wiki/File:Abies_cone_%</a:t>
            </a:r>
            <a:r>
              <a:rPr lang="cs-CZ" u="sng" dirty="0" smtClean="0">
                <a:solidFill>
                  <a:schemeClr val="bg1"/>
                </a:solidFill>
                <a:hlinkClick r:id="rId8"/>
              </a:rPr>
              <a:t>26_bits.jpg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9"/>
              </a:rPr>
              <a:t>http://sk.wikipedia.org/wiki/S%C3%BAbor:PinusSylvestris.jpg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10"/>
              </a:rPr>
              <a:t>http://en.wikipedia.org/wiki/File:Illustration_Pinus_sylvestris0_new.jpg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11"/>
              </a:rPr>
              <a:t>http://en.wikipedia.org/wiki/File:Pinus_strobus_needles3.jpg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12"/>
              </a:rPr>
              <a:t>http://</a:t>
            </a:r>
            <a:r>
              <a:rPr lang="cs-CZ" u="sng" dirty="0" smtClean="0">
                <a:solidFill>
                  <a:schemeClr val="bg1"/>
                </a:solidFill>
                <a:hlinkClick r:id="rId12"/>
              </a:rPr>
              <a:t>it.wikipedia.org/wiki/File:Pinus_sylvestris_branch.jpg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13"/>
              </a:rPr>
              <a:t>http://en.wikipedia.org/wiki/File:M%C3%A9l%C3%A8ze_en_Automne.JPG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14"/>
              </a:rPr>
              <a:t>http://en.wikipedia.org/wiki/File:Larix_decidua0.jpg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u="sng" dirty="0" smtClean="0">
                <a:solidFill>
                  <a:schemeClr val="bg1"/>
                </a:solidFill>
                <a:hlinkClick r:id="rId15"/>
              </a:rPr>
              <a:t>http://</a:t>
            </a:r>
            <a:r>
              <a:rPr lang="cs-CZ" u="sng" dirty="0" smtClean="0">
                <a:solidFill>
                  <a:schemeClr val="bg1"/>
                </a:solidFill>
                <a:hlinkClick r:id="rId15"/>
              </a:rPr>
              <a:t>cs.wikipedia.org/wiki/Soubor:Larix_decidua_Winter.jpg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i="1" dirty="0" smtClean="0"/>
              <a:t>Autor</a:t>
            </a:r>
            <a:endParaRPr lang="cs-CZ" dirty="0" smtClean="0"/>
          </a:p>
          <a:p>
            <a:r>
              <a:rPr lang="cs-CZ" b="1" dirty="0" smtClean="0"/>
              <a:t>Mgr. Petra </a:t>
            </a:r>
            <a:r>
              <a:rPr lang="cs-CZ" b="1" dirty="0" err="1" smtClean="0"/>
              <a:t>Vérostová</a:t>
            </a:r>
            <a:endParaRPr lang="cs-CZ" dirty="0" smtClean="0"/>
          </a:p>
          <a:p>
            <a:r>
              <a:rPr lang="cs-CZ" dirty="0" smtClean="0"/>
              <a:t>Metodická pomůcka může být používána pro účely vzdělávání.</a:t>
            </a:r>
          </a:p>
          <a:p>
            <a:r>
              <a:rPr lang="cs-CZ" b="1" dirty="0" smtClean="0"/>
              <a:t>28.9.2013</a:t>
            </a:r>
            <a:endParaRPr lang="cs-CZ" dirty="0" smtClean="0"/>
          </a:p>
          <a:p>
            <a:r>
              <a:rPr lang="cs-CZ" i="1" dirty="0" smtClean="0"/>
              <a:t>Kontakt</a:t>
            </a:r>
            <a:endParaRPr lang="cs-CZ" dirty="0" smtClean="0"/>
          </a:p>
          <a:p>
            <a:r>
              <a:rPr lang="cs-CZ" b="1" dirty="0" smtClean="0"/>
              <a:t>Mgr. Petra </a:t>
            </a:r>
            <a:r>
              <a:rPr lang="cs-CZ" b="1" dirty="0" err="1" smtClean="0"/>
              <a:t>Vérostová</a:t>
            </a:r>
            <a:endParaRPr lang="cs-CZ" dirty="0" smtClean="0"/>
          </a:p>
          <a:p>
            <a:r>
              <a:rPr lang="cs-CZ" dirty="0" smtClean="0"/>
              <a:t>ZŠ </a:t>
            </a:r>
            <a:r>
              <a:rPr lang="cs-CZ" dirty="0" err="1" smtClean="0"/>
              <a:t>Bosonožská</a:t>
            </a:r>
            <a:r>
              <a:rPr lang="cs-CZ" dirty="0" smtClean="0"/>
              <a:t> 9,</a:t>
            </a:r>
          </a:p>
          <a:p>
            <a:r>
              <a:rPr lang="cs-CZ" dirty="0" smtClean="0"/>
              <a:t>62500 Brno</a:t>
            </a:r>
          </a:p>
          <a:p>
            <a:r>
              <a:rPr lang="cs-CZ" dirty="0" err="1" smtClean="0"/>
              <a:t>verostova</a:t>
            </a:r>
            <a:r>
              <a:rPr lang="cs-CZ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8697" y="921341"/>
            <a:ext cx="3521968" cy="52829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0847"/>
            <a:ext cx="2287263" cy="30039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88908"/>
            <a:ext cx="1950842" cy="39478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64350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83015"/>
            <a:ext cx="2686402" cy="41049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0"/>
            <a:ext cx="3053442" cy="20343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707672"/>
            <a:ext cx="2343172" cy="3269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1422" y="404664"/>
            <a:ext cx="3074826" cy="45365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5308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76672"/>
            <a:ext cx="2981325" cy="5695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6672"/>
            <a:ext cx="2480476" cy="40048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2436751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 descr="File:Pinus sylvestris branch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550" y="4365104"/>
            <a:ext cx="3200355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583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493" y="1844824"/>
            <a:ext cx="2374942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obsah 1"/>
          <p:cNvSpPr txBox="1">
            <a:spLocks/>
          </p:cNvSpPr>
          <p:nvPr/>
        </p:nvSpPr>
        <p:spPr>
          <a:xfrm>
            <a:off x="429038" y="1529632"/>
            <a:ext cx="82296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23495"/>
            <a:ext cx="3313255" cy="4417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34676"/>
            <a:ext cx="288032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0895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Poznáte jehličnany podle šišek ?</a:t>
            </a:r>
            <a:endParaRPr lang="cs-CZ" dirty="0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40768"/>
            <a:ext cx="1850329" cy="374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018304"/>
            <a:ext cx="2343172" cy="3269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7" descr="File:Pinus sylvestris branc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3200355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96297" y="3536351"/>
            <a:ext cx="2374942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22031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u="sng" dirty="0"/>
              <a:t>http://cs.wikipedia.org/wiki/Soubor:Kuusk_Keila-Paldiski_rdt_%C3%A4%C3%A4res.jpg</a:t>
            </a:r>
          </a:p>
          <a:p>
            <a:r>
              <a:rPr lang="cs-CZ" u="sng" dirty="0"/>
              <a:t>http://cs.wikipedia.org/wiki/Soubor:Picea_abies_-_K%C3%B6hler%E2%80%93s_Medizinal-Pflanzen-105.jpg</a:t>
            </a:r>
          </a:p>
          <a:p>
            <a:r>
              <a:rPr lang="cs-CZ" u="sng" dirty="0"/>
              <a:t>http://cs.wikipedia.org/wiki/Soubor:Picea_abies_cone.jpg</a:t>
            </a:r>
          </a:p>
          <a:p>
            <a:endParaRPr lang="cs-CZ" u="sng" dirty="0"/>
          </a:p>
          <a:p>
            <a:r>
              <a:rPr lang="cs-CZ" u="sng" dirty="0"/>
              <a:t>http://cs.wikipedia.org/wiki/Soubor:Abies_alba_Slovakia.jpg</a:t>
            </a:r>
          </a:p>
          <a:p>
            <a:r>
              <a:rPr lang="cs-CZ" u="sng" dirty="0"/>
              <a:t>http://cs.wikipedia.org/wiki/Soubor:Illustration_Abies_alba0.jpg</a:t>
            </a:r>
          </a:p>
          <a:p>
            <a:r>
              <a:rPr lang="cs-CZ" u="sng" dirty="0"/>
              <a:t>http://en.wikipedia.org/wiki/File:Abies_alba,_Wei%C3%9F_Tanne_1.JPG</a:t>
            </a:r>
          </a:p>
          <a:p>
            <a:r>
              <a:rPr lang="cs-CZ" u="sng" dirty="0"/>
              <a:t>http://en.wikipedia.org/wiki/File:Abies_cone_%26_bits.jpg</a:t>
            </a:r>
          </a:p>
          <a:p>
            <a:endParaRPr lang="cs-CZ" u="sng" dirty="0"/>
          </a:p>
          <a:p>
            <a:r>
              <a:rPr lang="cs-CZ" u="sng" dirty="0"/>
              <a:t>http://sk.wikipedia.org/wiki/S%C3%BAbor:PinusSylvestris.jpg</a:t>
            </a:r>
          </a:p>
          <a:p>
            <a:r>
              <a:rPr lang="cs-CZ" u="sng" dirty="0"/>
              <a:t>http://en.wikipedia.org/wiki/File:Illustration_Pinus_sylvestris0_new.jpg</a:t>
            </a:r>
          </a:p>
          <a:p>
            <a:r>
              <a:rPr lang="cs-CZ" u="sng" dirty="0"/>
              <a:t>http://en.wikipedia.org/wiki/File:Pinus_strobus_needles3.jpg</a:t>
            </a:r>
          </a:p>
          <a:p>
            <a:r>
              <a:rPr lang="cs-CZ" u="sng" dirty="0"/>
              <a:t>http://it.wikipedia.org/wiki/File:Pinus_sylvestris_branch.jpg</a:t>
            </a:r>
          </a:p>
          <a:p>
            <a:endParaRPr lang="cs-CZ" u="sng" dirty="0"/>
          </a:p>
          <a:p>
            <a:r>
              <a:rPr lang="cs-CZ" u="sng" dirty="0"/>
              <a:t>http://en.wikipedia.org/wiki/File:M%C3%A9l%C3%A8ze_en_Automne.JPG</a:t>
            </a:r>
          </a:p>
          <a:p>
            <a:r>
              <a:rPr lang="cs-CZ" u="sng" dirty="0"/>
              <a:t>http://en.wikipedia.org/wiki/File:Larix_decidua0.jpg</a:t>
            </a:r>
          </a:p>
          <a:p>
            <a:r>
              <a:rPr lang="cs-CZ" u="sng" dirty="0"/>
              <a:t>http://cs.wikipedia.org/wiki/Soubor:Larix_decidua_Winter.jpg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702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45</TotalTime>
  <Words>84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Jehličnaté stromy</vt:lpstr>
      <vt:lpstr>Snímek 2</vt:lpstr>
      <vt:lpstr>Smrk</vt:lpstr>
      <vt:lpstr>Jedle</vt:lpstr>
      <vt:lpstr>Borovice</vt:lpstr>
      <vt:lpstr>Modřín</vt:lpstr>
      <vt:lpstr>Poznáte jehličnany podle šišek ?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Jehličnaté stromy</dc:title>
  <dc:creator>Admin</dc:creator>
  <cp:lastModifiedBy>Danuše</cp:lastModifiedBy>
  <cp:revision>9</cp:revision>
  <dcterms:created xsi:type="dcterms:W3CDTF">2013-10-23T13:10:33Z</dcterms:created>
  <dcterms:modified xsi:type="dcterms:W3CDTF">2013-12-27T22:16:31Z</dcterms:modified>
</cp:coreProperties>
</file>