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9" r:id="rId4"/>
    <p:sldId id="261" r:id="rId5"/>
    <p:sldId id="262" r:id="rId6"/>
    <p:sldId id="263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B7D65E5-3A34-4875-8A17-8011510AD816}" type="datetimeFigureOut">
              <a:rPr lang="cs-CZ" smtClean="0"/>
              <a:pPr/>
              <a:t>28.12.2013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589DF7D-B76C-47C8-AA54-AB33715E14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Vogeleier.jpg" TargetMode="External"/><Relationship Id="rId3" Type="http://schemas.openxmlformats.org/officeDocument/2006/relationships/hyperlink" Target="http://cs.wikipedia.org/wiki/Soubor:A_single_white_feather_closeup.jpg" TargetMode="External"/><Relationship Id="rId7" Type="http://schemas.openxmlformats.org/officeDocument/2006/relationships/hyperlink" Target="http://en.wikipedia.org/wiki/File:Coturnix_coturnix_eggs.jpg" TargetMode="External"/><Relationship Id="rId2" Type="http://schemas.openxmlformats.org/officeDocument/2006/relationships/hyperlink" Target="http://cs.wikipedia.org/wiki/Soubor:Pta%C4%8D%C3%AD_per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Eastern_Phoebe-nest-Brown-headed-Cowbird-egg.jpg" TargetMode="External"/><Relationship Id="rId5" Type="http://schemas.openxmlformats.org/officeDocument/2006/relationships/hyperlink" Target="http://cs.wikipedia.org/wiki/Soubor:BirdBeaksA.svg" TargetMode="External"/><Relationship Id="rId4" Type="http://schemas.openxmlformats.org/officeDocument/2006/relationships/hyperlink" Target="http://cs.wikipedia.org/wiki/Soubor:Birdmorphology.svg" TargetMode="External"/><Relationship Id="rId9" Type="http://schemas.openxmlformats.org/officeDocument/2006/relationships/hyperlink" Target="http://cs.wikipedia.org/wiki/Soubor:BirdWingFeatherSketch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8/A_single_white_feather_closeup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9/96/BirdWingFeatherSketch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f/f9/Eastern_Phoebe-nest-Brown-headed-Cowbird-eg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e/Vogeleier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9/9a/Coturnix_coturnix_eggs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Vogeleier.jpg" TargetMode="External"/><Relationship Id="rId3" Type="http://schemas.openxmlformats.org/officeDocument/2006/relationships/hyperlink" Target="http://cs.wikipedia.org/wiki/Soubor:A_single_white_feather_closeup.jpg" TargetMode="External"/><Relationship Id="rId7" Type="http://schemas.openxmlformats.org/officeDocument/2006/relationships/hyperlink" Target="http://en.wikipedia.org/wiki/File:Coturnix_coturnix_eggs.jpg" TargetMode="External"/><Relationship Id="rId2" Type="http://schemas.openxmlformats.org/officeDocument/2006/relationships/hyperlink" Target="http://cs.wikipedia.org/wiki/Soubor:Pta%C4%8D%C3%AD_per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Eastern_Phoebe-nest-Brown-headed-Cowbird-egg.jpg" TargetMode="External"/><Relationship Id="rId5" Type="http://schemas.openxmlformats.org/officeDocument/2006/relationships/hyperlink" Target="http://cs.wikipedia.org/wiki/Soubor:BirdBeaksA.svg" TargetMode="External"/><Relationship Id="rId4" Type="http://schemas.openxmlformats.org/officeDocument/2006/relationships/hyperlink" Target="http://cs.wikipedia.org/wiki/Soubor:Birdmorphology.svg" TargetMode="External"/><Relationship Id="rId9" Type="http://schemas.openxmlformats.org/officeDocument/2006/relationships/hyperlink" Target="http://cs.wikipedia.org/wiki/Soubor:BirdWingFeatherSketch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znaky ptáků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8680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548680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85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183880" cy="5976664"/>
          </a:xfrm>
        </p:spPr>
        <p:txBody>
          <a:bodyPr>
            <a:noAutofit/>
          </a:bodyPr>
          <a:lstStyle/>
          <a:p>
            <a:r>
              <a:rPr lang="cs-CZ" sz="900" b="1" i="1" dirty="0" smtClean="0"/>
              <a:t>Název aktivity</a:t>
            </a:r>
            <a:endParaRPr lang="cs-CZ" sz="900" dirty="0" smtClean="0"/>
          </a:p>
          <a:p>
            <a:r>
              <a:rPr lang="cs-CZ" sz="900" b="1" dirty="0" smtClean="0"/>
              <a:t>Hlavní znaky ptáků</a:t>
            </a:r>
            <a:endParaRPr lang="cs-CZ" sz="900" dirty="0" smtClean="0"/>
          </a:p>
          <a:p>
            <a:r>
              <a:rPr lang="cs-CZ" sz="900" i="1" dirty="0" smtClean="0"/>
              <a:t>Vzdělávací obory (předměty)</a:t>
            </a:r>
            <a:endParaRPr lang="cs-CZ" sz="900" dirty="0" smtClean="0"/>
          </a:p>
          <a:p>
            <a:r>
              <a:rPr lang="cs-CZ" sz="900" dirty="0" err="1" smtClean="0"/>
              <a:t>Prv</a:t>
            </a:r>
            <a:endParaRPr lang="cs-CZ" sz="900" dirty="0" smtClean="0"/>
          </a:p>
          <a:p>
            <a:r>
              <a:rPr lang="cs-CZ" sz="900" i="1" dirty="0" smtClean="0"/>
              <a:t>Ročník</a:t>
            </a:r>
            <a:r>
              <a:rPr lang="cs-CZ" sz="900" dirty="0" smtClean="0"/>
              <a:t> 1</a:t>
            </a:r>
            <a:r>
              <a:rPr lang="cs-CZ" sz="900" dirty="0" smtClean="0"/>
              <a:t>.</a:t>
            </a:r>
          </a:p>
          <a:p>
            <a:r>
              <a:rPr lang="cs-CZ" sz="900" b="1" i="1" dirty="0" smtClean="0"/>
              <a:t>Metodický </a:t>
            </a:r>
            <a:r>
              <a:rPr lang="cs-CZ" sz="900" b="1" i="1" dirty="0" smtClean="0"/>
              <a:t>návod</a:t>
            </a:r>
            <a:endParaRPr lang="cs-CZ" sz="900" dirty="0" smtClean="0"/>
          </a:p>
          <a:p>
            <a:r>
              <a:rPr lang="cs-CZ" sz="900" dirty="0" smtClean="0"/>
              <a:t>Žáci se za pomocí prezentace seznámí s hlavními znaky, kterými se ptáci odlišují od ostatních </a:t>
            </a:r>
            <a:r>
              <a:rPr lang="cs-CZ" sz="900" dirty="0" smtClean="0"/>
              <a:t>zvířat</a:t>
            </a:r>
            <a:r>
              <a:rPr lang="cs-CZ" sz="900" dirty="0" smtClean="0"/>
              <a:t> </a:t>
            </a:r>
          </a:p>
          <a:p>
            <a:r>
              <a:rPr lang="cs-CZ" sz="900" i="1" dirty="0" smtClean="0"/>
              <a:t>Využité formy a metody práce</a:t>
            </a:r>
            <a:endParaRPr lang="cs-CZ" sz="900" dirty="0" smtClean="0"/>
          </a:p>
          <a:p>
            <a:r>
              <a:rPr lang="cs-CZ" sz="900" dirty="0" smtClean="0"/>
              <a:t>rozhovor</a:t>
            </a:r>
          </a:p>
          <a:p>
            <a:r>
              <a:rPr lang="cs-CZ" sz="900" dirty="0" smtClean="0"/>
              <a:t>frontální forma výuky </a:t>
            </a:r>
          </a:p>
          <a:p>
            <a:r>
              <a:rPr lang="cs-CZ" sz="900" dirty="0" smtClean="0"/>
              <a:t>prezentace</a:t>
            </a:r>
          </a:p>
          <a:p>
            <a:r>
              <a:rPr lang="cs-CZ" sz="900" i="1" dirty="0" smtClean="0"/>
              <a:t>Pomůcky</a:t>
            </a:r>
            <a:endParaRPr lang="cs-CZ" sz="900" dirty="0" smtClean="0"/>
          </a:p>
          <a:p>
            <a:r>
              <a:rPr lang="cs-CZ" sz="900" dirty="0" smtClean="0"/>
              <a:t> Interaktivní tabule</a:t>
            </a:r>
          </a:p>
          <a:p>
            <a:r>
              <a:rPr lang="cs-CZ" sz="900" i="1" dirty="0" smtClean="0"/>
              <a:t>Zdroj citací, informací, podkladů.</a:t>
            </a:r>
            <a:endParaRPr lang="cs-CZ" sz="900" dirty="0" smtClean="0"/>
          </a:p>
          <a:p>
            <a:r>
              <a:rPr lang="cs-CZ" sz="900" u="sng" dirty="0" smtClean="0">
                <a:hlinkClick r:id="rId2"/>
              </a:rPr>
              <a:t>http://cs.wikipedia.org/wiki/Soubor:Pta%C4%8D%C3%AD_pero.png</a:t>
            </a:r>
            <a:endParaRPr lang="cs-CZ" sz="900" dirty="0" smtClean="0"/>
          </a:p>
          <a:p>
            <a:r>
              <a:rPr lang="cs-CZ" sz="900" u="sng" dirty="0" smtClean="0">
                <a:hlinkClick r:id="rId3"/>
              </a:rPr>
              <a:t>http://cs.wikipedia.org/wiki/Soubor:A_single_white_feather_closeup.jpg</a:t>
            </a:r>
            <a:endParaRPr lang="cs-CZ" sz="900" dirty="0" smtClean="0"/>
          </a:p>
          <a:p>
            <a:r>
              <a:rPr lang="cs-CZ" sz="900" u="sng" dirty="0" smtClean="0">
                <a:hlinkClick r:id="rId4"/>
              </a:rPr>
              <a:t>http://cs.wikipedia.org/wiki/Soubor:Birdmorphology.svg</a:t>
            </a:r>
            <a:endParaRPr lang="cs-CZ" sz="900" dirty="0" smtClean="0"/>
          </a:p>
          <a:p>
            <a:r>
              <a:rPr lang="cs-CZ" sz="900" u="sng" dirty="0" smtClean="0">
                <a:hlinkClick r:id="rId5"/>
              </a:rPr>
              <a:t>http://</a:t>
            </a:r>
            <a:r>
              <a:rPr lang="cs-CZ" sz="900" u="sng" dirty="0" smtClean="0">
                <a:hlinkClick r:id="rId5"/>
              </a:rPr>
              <a:t>cs.wikipedia.org/wiki/Soubor:BirdBeaksA.svg</a:t>
            </a:r>
            <a:endParaRPr lang="cs-CZ" sz="900" dirty="0" smtClean="0"/>
          </a:p>
          <a:p>
            <a:r>
              <a:rPr lang="cs-CZ" sz="900" u="sng" dirty="0" smtClean="0">
                <a:hlinkClick r:id="rId6"/>
              </a:rPr>
              <a:t>http://en.wikipedia.org/wiki/File:Eastern_Phoebe-nest-Brown-headed-Cowbird-egg.jpg</a:t>
            </a:r>
            <a:endParaRPr lang="cs-CZ" sz="900" dirty="0" smtClean="0"/>
          </a:p>
          <a:p>
            <a:r>
              <a:rPr lang="cs-CZ" sz="900" u="sng" dirty="0" smtClean="0">
                <a:hlinkClick r:id="rId7"/>
              </a:rPr>
              <a:t>http://en.wikipedia.org/wiki/File:Coturnix_coturnix_eggs.jpg</a:t>
            </a:r>
            <a:endParaRPr lang="cs-CZ" sz="900" dirty="0" smtClean="0"/>
          </a:p>
          <a:p>
            <a:r>
              <a:rPr lang="cs-CZ" sz="900" u="sng" dirty="0" smtClean="0">
                <a:hlinkClick r:id="rId8"/>
              </a:rPr>
              <a:t>http://en.wikipedia.org/wiki/File:Vogeleier.jpg</a:t>
            </a:r>
            <a:endParaRPr lang="cs-CZ" sz="900" dirty="0" smtClean="0"/>
          </a:p>
          <a:p>
            <a:r>
              <a:rPr lang="cs-CZ" sz="900" u="sng" dirty="0" smtClean="0">
                <a:hlinkClick r:id="rId9"/>
              </a:rPr>
              <a:t>http://</a:t>
            </a:r>
            <a:r>
              <a:rPr lang="cs-CZ" sz="900" u="sng" dirty="0" smtClean="0">
                <a:hlinkClick r:id="rId9"/>
              </a:rPr>
              <a:t>cs.wikipedia.org/wiki/Soubor:BirdWingFeatherSketch.svg</a:t>
            </a:r>
            <a:endParaRPr lang="cs-CZ" sz="900" dirty="0" smtClean="0"/>
          </a:p>
          <a:p>
            <a:r>
              <a:rPr lang="cs-CZ" sz="900" i="1" dirty="0" smtClean="0"/>
              <a:t>Autor</a:t>
            </a:r>
            <a:endParaRPr lang="cs-CZ" sz="900" dirty="0" smtClean="0"/>
          </a:p>
          <a:p>
            <a:r>
              <a:rPr lang="cs-CZ" sz="900" b="1" dirty="0" smtClean="0"/>
              <a:t>Mgr. Petra </a:t>
            </a:r>
            <a:r>
              <a:rPr lang="cs-CZ" sz="900" b="1" dirty="0" err="1" smtClean="0"/>
              <a:t>Vérostová</a:t>
            </a:r>
            <a:endParaRPr lang="cs-CZ" sz="900" dirty="0" smtClean="0"/>
          </a:p>
          <a:p>
            <a:r>
              <a:rPr lang="cs-CZ" sz="900" dirty="0" smtClean="0"/>
              <a:t>Metodická pomůcka může být používána pro účely vzdělávání.</a:t>
            </a:r>
          </a:p>
          <a:p>
            <a:r>
              <a:rPr lang="cs-CZ" sz="900" b="1" dirty="0" smtClean="0"/>
              <a:t>5.10.2013</a:t>
            </a:r>
            <a:endParaRPr lang="cs-CZ" sz="900" dirty="0" smtClean="0"/>
          </a:p>
          <a:p>
            <a:r>
              <a:rPr lang="cs-CZ" sz="900" i="1" dirty="0" smtClean="0"/>
              <a:t>Kontakt</a:t>
            </a:r>
            <a:endParaRPr lang="cs-CZ" sz="900" dirty="0" smtClean="0"/>
          </a:p>
          <a:p>
            <a:r>
              <a:rPr lang="cs-CZ" sz="900" b="1" dirty="0" smtClean="0"/>
              <a:t>Mgr. Petra </a:t>
            </a:r>
            <a:r>
              <a:rPr lang="cs-CZ" sz="900" b="1" dirty="0" err="1" smtClean="0"/>
              <a:t>Vérostová</a:t>
            </a:r>
            <a:endParaRPr lang="cs-CZ" sz="900" dirty="0" smtClean="0"/>
          </a:p>
          <a:p>
            <a:r>
              <a:rPr lang="cs-CZ" sz="900" dirty="0" smtClean="0"/>
              <a:t>ZŠ </a:t>
            </a:r>
            <a:r>
              <a:rPr lang="cs-CZ" sz="900" dirty="0" err="1" smtClean="0"/>
              <a:t>Bosonožská</a:t>
            </a:r>
            <a:r>
              <a:rPr lang="cs-CZ" sz="900" dirty="0" smtClean="0"/>
              <a:t> 9,</a:t>
            </a:r>
          </a:p>
          <a:p>
            <a:r>
              <a:rPr lang="cs-CZ" sz="900" dirty="0" smtClean="0"/>
              <a:t>62500 Brno</a:t>
            </a:r>
          </a:p>
          <a:p>
            <a:r>
              <a:rPr lang="cs-CZ" sz="900" dirty="0" err="1" smtClean="0"/>
              <a:t>verostova</a:t>
            </a:r>
            <a:r>
              <a:rPr lang="cs-CZ" sz="900" dirty="0" smtClean="0"/>
              <a:t>@zsbos9.cz</a:t>
            </a:r>
            <a:endParaRPr lang="cs-CZ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021288"/>
            <a:ext cx="8183880" cy="1080120"/>
          </a:xfrm>
        </p:spPr>
        <p:txBody>
          <a:bodyPr>
            <a:normAutofit fontScale="90000"/>
          </a:bodyPr>
          <a:lstStyle/>
          <a:p>
            <a:r>
              <a:rPr lang="cs-CZ" dirty="0"/>
              <a:t>Jaké jsou hlavní znaky ptáků?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těla je pokrytý peřím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8639"/>
            <a:ext cx="4114743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Soubor:A single white feather closeu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286895"/>
            <a:ext cx="2630928" cy="3507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698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093296"/>
            <a:ext cx="8183880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>Jaké jsou hlavní znaky ptáků?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Přední končetiny přeměněny v křídla</a:t>
            </a:r>
          </a:p>
          <a:p>
            <a:endParaRPr lang="cs-CZ" dirty="0"/>
          </a:p>
        </p:txBody>
      </p:sp>
      <p:pic>
        <p:nvPicPr>
          <p:cNvPr id="3074" name="Picture 2" descr="Soubor:BirdWingFeatherSketch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7620000" cy="3409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343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949280"/>
            <a:ext cx="818388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Jaké jsou hlavní znaky ptáků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Mláďata se líhnou z vajíček</a:t>
            </a:r>
          </a:p>
          <a:p>
            <a:endParaRPr lang="cs-CZ" dirty="0"/>
          </a:p>
        </p:txBody>
      </p:sp>
      <p:pic>
        <p:nvPicPr>
          <p:cNvPr id="4098" name="Picture 2" descr="File:Eastern Phoebe-nest-Brown-headed-Cowbird-eg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3264363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Coturnix coturnix egg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5960" y="1196752"/>
            <a:ext cx="3936437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Vogelei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3228200" cy="2582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154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021288"/>
            <a:ext cx="8183880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>Jaké jsou hlavní znaky ptáků?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Mají </a:t>
            </a:r>
            <a:r>
              <a:rPr lang="cs-CZ" dirty="0" smtClean="0"/>
              <a:t>zobák – zobák je přizpůsobený potravě :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6159" y="1628800"/>
            <a:ext cx="1981200" cy="1457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8935" y="1309712"/>
            <a:ext cx="1647825" cy="104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9423" y="3789040"/>
            <a:ext cx="1466850" cy="1057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71775"/>
            <a:ext cx="1438275" cy="1028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09712"/>
            <a:ext cx="2190750" cy="1571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6159" y="3387425"/>
            <a:ext cx="1952625" cy="1057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86125"/>
            <a:ext cx="1390650" cy="1476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03710"/>
            <a:ext cx="1666875" cy="1676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7904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541864"/>
          </a:xfrm>
        </p:spPr>
        <p:txBody>
          <a:bodyPr/>
          <a:lstStyle/>
          <a:p>
            <a:r>
              <a:rPr lang="cs-CZ" dirty="0" smtClean="0"/>
              <a:t>Stavba těla ptáka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Pojmenuješ části těla ptáka 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obák					ocas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lava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rk						</a:t>
            </a:r>
          </a:p>
          <a:p>
            <a:pPr marL="0" indent="0">
              <a:buNone/>
            </a:pPr>
            <a:r>
              <a:rPr lang="cs-CZ" dirty="0" smtClean="0"/>
              <a:t>nohy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trup		</a:t>
            </a:r>
            <a:r>
              <a:rPr lang="cs-CZ" dirty="0"/>
              <a:t>				křídlo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8"/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196752"/>
            <a:ext cx="3611435" cy="3678137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>
            <a:off x="1835696" y="17728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35696" y="191683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2096852"/>
            <a:ext cx="165618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619672" y="3212976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652120" y="1844824"/>
            <a:ext cx="443083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788024" y="2636912"/>
            <a:ext cx="130717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619672" y="2780928"/>
            <a:ext cx="208823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0513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>
                <a:hlinkClick r:id="rId2"/>
              </a:rPr>
              <a:t>http://cs.wikipedia.org/wiki/Soubor:Pta%C4%8D%C3%AD_pero.png</a:t>
            </a:r>
            <a:endParaRPr lang="cs-CZ" dirty="0"/>
          </a:p>
          <a:p>
            <a:r>
              <a:rPr lang="cs-CZ" u="sng" dirty="0">
                <a:hlinkClick r:id="rId3"/>
              </a:rPr>
              <a:t>http://cs.wikipedia.org/wiki/Soubor:A_single_white_feather_closeup.jpg</a:t>
            </a:r>
            <a:endParaRPr lang="cs-CZ" dirty="0"/>
          </a:p>
          <a:p>
            <a:r>
              <a:rPr lang="cs-CZ" u="sng" dirty="0">
                <a:hlinkClick r:id="rId4"/>
              </a:rPr>
              <a:t>http://cs.wikipedia.org/wiki/Soubor:Birdmorphology.svg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http://cs.wikipedia.org/wiki/Soubor:BirdBeaksA.svg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6"/>
              </a:rPr>
              <a:t>http://en.wikipedia.org/wiki/File:Eastern_Phoebe-nest-Brown-headed-Cowbird-egg.jpg</a:t>
            </a:r>
            <a:endParaRPr lang="cs-CZ" dirty="0"/>
          </a:p>
          <a:p>
            <a:r>
              <a:rPr lang="cs-CZ" u="sng" dirty="0">
                <a:hlinkClick r:id="rId7"/>
              </a:rPr>
              <a:t>http://en.wikipedia.org/wiki/File:Coturnix_coturnix_eggs.jpg</a:t>
            </a:r>
            <a:endParaRPr lang="cs-CZ" dirty="0"/>
          </a:p>
          <a:p>
            <a:r>
              <a:rPr lang="cs-CZ" u="sng" dirty="0">
                <a:hlinkClick r:id="rId8"/>
              </a:rPr>
              <a:t>http://en.wikipedia.org/wiki/File:Vogeleier.jpg</a:t>
            </a:r>
            <a:endParaRPr lang="cs-CZ" dirty="0"/>
          </a:p>
          <a:p>
            <a:r>
              <a:rPr lang="cs-CZ" u="sng" dirty="0">
                <a:hlinkClick r:id="rId9"/>
              </a:rPr>
              <a:t>http://cs.wikipedia.org/wiki/Soubor:BirdWingFeatherSketch.svg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508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140</TotalTime>
  <Words>91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Hlavní znaky ptáků</vt:lpstr>
      <vt:lpstr>Snímek 2</vt:lpstr>
      <vt:lpstr>Jaké jsou hlavní znaky ptáků? </vt:lpstr>
      <vt:lpstr>Jaké jsou hlavní znaky ptáků? </vt:lpstr>
      <vt:lpstr>  Jaké jsou hlavní znaky ptáků ?</vt:lpstr>
      <vt:lpstr>Jaké jsou hlavní znaky ptáků? </vt:lpstr>
      <vt:lpstr>Stavba těla ptáka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stálí a stěhovaví</dc:title>
  <dc:creator>Admin</dc:creator>
  <cp:lastModifiedBy>Jaroslav Kotolán</cp:lastModifiedBy>
  <cp:revision>18</cp:revision>
  <dcterms:created xsi:type="dcterms:W3CDTF">2013-10-24T12:48:41Z</dcterms:created>
  <dcterms:modified xsi:type="dcterms:W3CDTF">2013-12-28T10:32:11Z</dcterms:modified>
</cp:coreProperties>
</file>