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20" y="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92C127-1D13-4837-A515-3B3FD02D1D3F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9E979E-019E-4968-8478-8375325FED1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62513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9E979E-019E-4968-8478-8375325FED1A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5262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5B390-64A4-414A-B358-93C376EA72DF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78379-DAD8-4DE9-B74E-614E040F4A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5B390-64A4-414A-B358-93C376EA72DF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78379-DAD8-4DE9-B74E-614E040F4A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5B390-64A4-414A-B358-93C376EA72DF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78379-DAD8-4DE9-B74E-614E040F4A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5B390-64A4-414A-B358-93C376EA72DF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78379-DAD8-4DE9-B74E-614E040F4A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5B390-64A4-414A-B358-93C376EA72DF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78379-DAD8-4DE9-B74E-614E040F4A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5B390-64A4-414A-B358-93C376EA72DF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78379-DAD8-4DE9-B74E-614E040F4A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5B390-64A4-414A-B358-93C376EA72DF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78379-DAD8-4DE9-B74E-614E040F4A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5B390-64A4-414A-B358-93C376EA72DF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78379-DAD8-4DE9-B74E-614E040F4A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5B390-64A4-414A-B358-93C376EA72DF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78379-DAD8-4DE9-B74E-614E040F4AB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5B390-64A4-414A-B358-93C376EA72DF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78379-DAD8-4DE9-B74E-614E040F4A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5B390-64A4-414A-B358-93C376EA72DF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78379-DAD8-4DE9-B74E-614E040F4A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45B390-64A4-414A-B358-93C376EA72DF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C78379-DAD8-4DE9-B74E-614E040F4AB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Alexander_Lucas_10.10.10.jpg" TargetMode="External"/><Relationship Id="rId7" Type="http://schemas.openxmlformats.org/officeDocument/2006/relationships/hyperlink" Target="http://en.wikipedia.org/wiki/File:Ananas~May_2008-1.jpg" TargetMode="External"/><Relationship Id="rId2" Type="http://schemas.openxmlformats.org/officeDocument/2006/relationships/hyperlink" Target="http://en.wikipedia.org/wiki/File:Red_Appl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File:PerfectStrawberry.jpg" TargetMode="External"/><Relationship Id="rId5" Type="http://schemas.openxmlformats.org/officeDocument/2006/relationships/hyperlink" Target="http://cs.wikipedia.org/wiki/Soubor:Kiwi_(Actinidia_chinensis)_1_Luc_Viatour.jpg" TargetMode="External"/><Relationship Id="rId4" Type="http://schemas.openxmlformats.org/officeDocument/2006/relationships/hyperlink" Target="http://en.wikipedia.org/wiki/File:White_nectarine_and_cross_section02_edit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6/61/Alexander_Lucas_10.10.10.jp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c/cb/White_nectarine_and_cross_section02_edit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b/b8/Kiwi_(Actinidia_chinensis)_1_Luc_Viatour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Hádejte ovoce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30579" y="404664"/>
            <a:ext cx="4852960" cy="1296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23528" y="404664"/>
            <a:ext cx="31481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FF0000"/>
                </a:solidFill>
                <a:latin typeface="Calibri" pitchFamily="34" charset="0"/>
              </a:rPr>
              <a:t>VY_32_INOVACE</a:t>
            </a:r>
            <a:r>
              <a:rPr lang="cs-CZ">
                <a:solidFill>
                  <a:srgbClr val="FF0000"/>
                </a:solidFill>
                <a:latin typeface="Calibri" pitchFamily="34" charset="0"/>
              </a:rPr>
              <a:t>_ </a:t>
            </a:r>
            <a:r>
              <a:rPr lang="cs-CZ" i="1" smtClean="0">
                <a:solidFill>
                  <a:srgbClr val="FF0000"/>
                </a:solidFill>
                <a:latin typeface="Calibri" pitchFamily="34" charset="0"/>
              </a:rPr>
              <a:t>PRV.</a:t>
            </a:r>
            <a:r>
              <a:rPr lang="cs-CZ" b="1" i="1" smtClean="0">
                <a:solidFill>
                  <a:srgbClr val="FF0000"/>
                </a:solidFill>
                <a:latin typeface="Calibri" pitchFamily="34" charset="0"/>
              </a:rPr>
              <a:t>1R</a:t>
            </a:r>
            <a:r>
              <a:rPr lang="cs-CZ" i="1" smtClean="0">
                <a:solidFill>
                  <a:srgbClr val="FF0000"/>
                </a:solidFill>
                <a:latin typeface="Calibri" pitchFamily="34" charset="0"/>
              </a:rPr>
              <a:t>.1B.18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23375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16632"/>
            <a:ext cx="7125112" cy="6480719"/>
          </a:xfrm>
        </p:spPr>
        <p:txBody>
          <a:bodyPr>
            <a:normAutofit fontScale="55000" lnSpcReduction="20000"/>
          </a:bodyPr>
          <a:lstStyle/>
          <a:p>
            <a:r>
              <a:rPr lang="cs-CZ" b="1" i="1" dirty="0" smtClean="0"/>
              <a:t>Název </a:t>
            </a:r>
            <a:r>
              <a:rPr lang="cs-CZ" b="1" i="1" dirty="0" smtClean="0"/>
              <a:t>aktivity</a:t>
            </a:r>
            <a:r>
              <a:rPr lang="cs-CZ" dirty="0" smtClean="0"/>
              <a:t> </a:t>
            </a:r>
            <a:r>
              <a:rPr lang="cs-CZ" b="1" dirty="0" smtClean="0"/>
              <a:t>Hádejte </a:t>
            </a:r>
            <a:r>
              <a:rPr lang="cs-CZ" b="1" dirty="0" smtClean="0"/>
              <a:t>ovoce</a:t>
            </a:r>
            <a:endParaRPr lang="cs-CZ" dirty="0" smtClean="0"/>
          </a:p>
          <a:p>
            <a:r>
              <a:rPr lang="cs-CZ" i="1" dirty="0" smtClean="0"/>
              <a:t>Vzdělávací obory (</a:t>
            </a:r>
            <a:r>
              <a:rPr lang="cs-CZ" i="1" dirty="0" smtClean="0"/>
              <a:t>předměty)</a:t>
            </a:r>
            <a:r>
              <a:rPr lang="cs-CZ" dirty="0" smtClean="0"/>
              <a:t> </a:t>
            </a:r>
            <a:r>
              <a:rPr lang="cs-CZ" dirty="0" err="1" smtClean="0"/>
              <a:t>Prv</a:t>
            </a:r>
            <a:r>
              <a:rPr lang="cs-CZ" dirty="0" smtClean="0"/>
              <a:t> </a:t>
            </a:r>
          </a:p>
          <a:p>
            <a:r>
              <a:rPr lang="cs-CZ" i="1" dirty="0" smtClean="0"/>
              <a:t>Ročník</a:t>
            </a:r>
            <a:r>
              <a:rPr lang="cs-CZ" dirty="0" smtClean="0"/>
              <a:t> 1</a:t>
            </a:r>
            <a:r>
              <a:rPr lang="cs-CZ" dirty="0" smtClean="0"/>
              <a:t>.</a:t>
            </a:r>
          </a:p>
          <a:p>
            <a:r>
              <a:rPr lang="cs-CZ" b="1" i="1" dirty="0" smtClean="0"/>
              <a:t>Metodický </a:t>
            </a:r>
            <a:r>
              <a:rPr lang="cs-CZ" b="1" i="1" dirty="0" smtClean="0"/>
              <a:t>návod</a:t>
            </a:r>
            <a:endParaRPr lang="cs-CZ" dirty="0" smtClean="0"/>
          </a:p>
          <a:p>
            <a:r>
              <a:rPr lang="cs-CZ" dirty="0" smtClean="0"/>
              <a:t>Žáci se snaží co nejdříve uhodnout postupně se odkrývající obrázky různých druhů ovoce.  Tím si zopakují svoje znalosti získané v předchozích hodinách.</a:t>
            </a:r>
          </a:p>
          <a:p>
            <a:r>
              <a:rPr lang="cs-CZ" dirty="0" smtClean="0"/>
              <a:t>Soutěží ve družstvech. Družstva se v hádání střídají</a:t>
            </a:r>
            <a:r>
              <a:rPr lang="cs-CZ" dirty="0" smtClean="0"/>
              <a:t>.</a:t>
            </a:r>
            <a:endParaRPr lang="cs-CZ" dirty="0" smtClean="0"/>
          </a:p>
          <a:p>
            <a:r>
              <a:rPr lang="cs-CZ" i="1" dirty="0" smtClean="0"/>
              <a:t>Využité formy a metody práce</a:t>
            </a:r>
            <a:endParaRPr lang="cs-CZ" dirty="0" smtClean="0"/>
          </a:p>
          <a:p>
            <a:r>
              <a:rPr lang="cs-CZ" dirty="0" smtClean="0"/>
              <a:t>soutěž</a:t>
            </a:r>
          </a:p>
          <a:p>
            <a:r>
              <a:rPr lang="cs-CZ" dirty="0" smtClean="0"/>
              <a:t>frontální forma výuky, skupinová práce</a:t>
            </a:r>
          </a:p>
          <a:p>
            <a:r>
              <a:rPr lang="cs-CZ" dirty="0" smtClean="0"/>
              <a:t>prezentace</a:t>
            </a:r>
          </a:p>
          <a:p>
            <a:r>
              <a:rPr lang="cs-CZ" i="1" dirty="0" smtClean="0"/>
              <a:t>Pomůcky  </a:t>
            </a:r>
            <a:r>
              <a:rPr lang="cs-CZ" dirty="0" smtClean="0"/>
              <a:t>Interaktivní </a:t>
            </a:r>
            <a:r>
              <a:rPr lang="cs-CZ" dirty="0" smtClean="0"/>
              <a:t>tabule</a:t>
            </a:r>
          </a:p>
          <a:p>
            <a:r>
              <a:rPr lang="cs-CZ" i="1" dirty="0" smtClean="0"/>
              <a:t>Zdroj citací, informací, podkladů.</a:t>
            </a:r>
            <a:endParaRPr lang="cs-CZ" dirty="0" smtClean="0"/>
          </a:p>
          <a:p>
            <a:r>
              <a:rPr lang="cs-CZ" u="sng" dirty="0" smtClean="0">
                <a:hlinkClick r:id="rId2"/>
              </a:rPr>
              <a:t>http://en.wikipedia.org/wiki/File:Red_Apple.jpg</a:t>
            </a:r>
            <a:endParaRPr lang="cs-CZ" dirty="0" smtClean="0"/>
          </a:p>
          <a:p>
            <a:r>
              <a:rPr lang="cs-CZ" u="sng" dirty="0" smtClean="0">
                <a:hlinkClick r:id="rId3"/>
              </a:rPr>
              <a:t>http://en.wikipedia.org/wiki/File:Alexander_Lucas_10.10.10.jpg</a:t>
            </a:r>
            <a:endParaRPr lang="cs-CZ" dirty="0" smtClean="0"/>
          </a:p>
          <a:p>
            <a:r>
              <a:rPr lang="cs-CZ" u="sng" dirty="0" smtClean="0">
                <a:hlinkClick r:id="rId4"/>
              </a:rPr>
              <a:t>http://en.wikipedia.org/wiki/File:White_nectarine_and_cross_section02_edit.jpg</a:t>
            </a:r>
            <a:endParaRPr lang="cs-CZ" dirty="0" smtClean="0"/>
          </a:p>
          <a:p>
            <a:r>
              <a:rPr lang="cs-CZ" u="sng" dirty="0" smtClean="0">
                <a:hlinkClick r:id="rId5"/>
              </a:rPr>
              <a:t>http://cs.wikipedia.org/wiki/Soubor:Kiwi_(Actinidia_chinensis)_1_Luc_Viatour.jpg</a:t>
            </a:r>
            <a:endParaRPr lang="cs-CZ" dirty="0" smtClean="0"/>
          </a:p>
          <a:p>
            <a:r>
              <a:rPr lang="cs-CZ" u="sng" dirty="0" smtClean="0">
                <a:hlinkClick r:id="rId6"/>
              </a:rPr>
              <a:t>http://en.wikipedia.org/wiki/File:PerfectStrawberry.jpg</a:t>
            </a:r>
            <a:endParaRPr lang="cs-CZ" dirty="0" smtClean="0"/>
          </a:p>
          <a:p>
            <a:r>
              <a:rPr lang="cs-CZ" u="sng" dirty="0" smtClean="0">
                <a:hlinkClick r:id="rId7"/>
              </a:rPr>
              <a:t>http://</a:t>
            </a:r>
            <a:r>
              <a:rPr lang="cs-CZ" u="sng" dirty="0" smtClean="0">
                <a:hlinkClick r:id="rId7"/>
              </a:rPr>
              <a:t>en.wikipedia.org/wiki/File:Ananas~May_2008-1.jpg</a:t>
            </a:r>
            <a:endParaRPr lang="cs-CZ" dirty="0" smtClean="0"/>
          </a:p>
          <a:p>
            <a:r>
              <a:rPr lang="cs-CZ" i="1" dirty="0" smtClean="0"/>
              <a:t>Autor</a:t>
            </a:r>
            <a:endParaRPr lang="cs-CZ" dirty="0" smtClean="0"/>
          </a:p>
          <a:p>
            <a:r>
              <a:rPr lang="cs-CZ" b="1" dirty="0" smtClean="0"/>
              <a:t>Mgr. Petra </a:t>
            </a:r>
            <a:r>
              <a:rPr lang="cs-CZ" b="1" dirty="0" err="1" smtClean="0"/>
              <a:t>Vérostová</a:t>
            </a:r>
            <a:endParaRPr lang="cs-CZ" dirty="0" smtClean="0"/>
          </a:p>
          <a:p>
            <a:r>
              <a:rPr lang="cs-CZ" dirty="0" smtClean="0"/>
              <a:t>Metodická pomůcka může být používána pro účely vzdělávání.</a:t>
            </a:r>
          </a:p>
          <a:p>
            <a:r>
              <a:rPr lang="cs-CZ" b="1" dirty="0" smtClean="0"/>
              <a:t>13.10.2013</a:t>
            </a:r>
            <a:endParaRPr lang="cs-CZ" dirty="0" smtClean="0"/>
          </a:p>
          <a:p>
            <a:r>
              <a:rPr lang="cs-CZ" i="1" dirty="0" smtClean="0"/>
              <a:t>Kontakt</a:t>
            </a:r>
            <a:endParaRPr lang="cs-CZ" dirty="0" smtClean="0"/>
          </a:p>
          <a:p>
            <a:r>
              <a:rPr lang="cs-CZ" b="1" dirty="0" smtClean="0"/>
              <a:t>Mgr. Petra </a:t>
            </a:r>
            <a:r>
              <a:rPr lang="cs-CZ" b="1" dirty="0" err="1" smtClean="0"/>
              <a:t>Vérostová</a:t>
            </a:r>
            <a:endParaRPr lang="cs-CZ" dirty="0" smtClean="0"/>
          </a:p>
          <a:p>
            <a:r>
              <a:rPr lang="cs-CZ" dirty="0" smtClean="0"/>
              <a:t>ZŠ </a:t>
            </a:r>
            <a:r>
              <a:rPr lang="cs-CZ" dirty="0" err="1" smtClean="0"/>
              <a:t>Bosonožská</a:t>
            </a:r>
            <a:r>
              <a:rPr lang="cs-CZ" dirty="0" smtClean="0"/>
              <a:t> 9,</a:t>
            </a:r>
          </a:p>
          <a:p>
            <a:r>
              <a:rPr lang="cs-CZ" dirty="0" smtClean="0"/>
              <a:t>62500 Brno</a:t>
            </a:r>
          </a:p>
          <a:p>
            <a:r>
              <a:rPr lang="cs-CZ" dirty="0" err="1" smtClean="0"/>
              <a:t>verostova</a:t>
            </a:r>
            <a:r>
              <a:rPr lang="cs-CZ" dirty="0" smtClean="0"/>
              <a:t>@zsbos9.cz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16633"/>
            <a:ext cx="7125113" cy="864096"/>
          </a:xfrm>
        </p:spPr>
        <p:txBody>
          <a:bodyPr/>
          <a:lstStyle/>
          <a:p>
            <a:r>
              <a:rPr lang="cs-CZ" dirty="0" smtClean="0"/>
              <a:t>Hádej, co je na obrázku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18943" y="836712"/>
            <a:ext cx="6296025" cy="5760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378968" y="836713"/>
            <a:ext cx="1584000" cy="1440115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962968" y="836713"/>
            <a:ext cx="1584000" cy="1440115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546968" y="836713"/>
            <a:ext cx="1584000" cy="1440115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130968" y="836758"/>
            <a:ext cx="1584000" cy="1440115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378968" y="2276873"/>
            <a:ext cx="1584000" cy="1440115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2962968" y="2276873"/>
            <a:ext cx="1584000" cy="1440115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546968" y="2276873"/>
            <a:ext cx="1584000" cy="1440115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6130968" y="2276918"/>
            <a:ext cx="1584000" cy="1440115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1378968" y="3716988"/>
            <a:ext cx="1584000" cy="1440115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2962968" y="3716988"/>
            <a:ext cx="1584000" cy="1440115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4546968" y="3716988"/>
            <a:ext cx="1584000" cy="1440115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6130968" y="3717033"/>
            <a:ext cx="1584000" cy="1440115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1378968" y="5157103"/>
            <a:ext cx="1584000" cy="1440115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2962968" y="5157103"/>
            <a:ext cx="1584000" cy="1440115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4546968" y="5157103"/>
            <a:ext cx="1584000" cy="1440115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6130968" y="5157148"/>
            <a:ext cx="1584000" cy="1440115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6725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1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6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1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2" grpId="0" animBg="1"/>
      <p:bldP spid="13" grpId="0" animBg="1"/>
      <p:bldP spid="14" grpId="0" animBg="1"/>
      <p:bldP spid="31" grpId="0" animBg="1"/>
      <p:bldP spid="32" grpId="0" animBg="1"/>
      <p:bldP spid="33" grpId="0" animBg="1"/>
      <p:bldP spid="34" grpId="0" animBg="1"/>
      <p:bldP spid="41" grpId="0" animBg="1"/>
      <p:bldP spid="42" grpId="0" animBg="1"/>
      <p:bldP spid="43" grpId="0" animBg="1"/>
      <p:bldP spid="44" grpId="0" animBg="1"/>
      <p:bldP spid="46" grpId="0" animBg="1"/>
      <p:bldP spid="47" grpId="0" animBg="1"/>
      <p:bldP spid="48" grpId="0" animBg="1"/>
      <p:bldP spid="4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066610"/>
            <a:ext cx="440055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"/>
            <a:ext cx="7125113" cy="908720"/>
          </a:xfrm>
        </p:spPr>
        <p:txBody>
          <a:bodyPr/>
          <a:lstStyle/>
          <a:p>
            <a:r>
              <a:rPr lang="cs-CZ" dirty="0"/>
              <a:t>Hádej, co je na obrázku 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3" name="Picture 2" descr="File:Alexander Lucas 10.10.10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64089" y="1060053"/>
            <a:ext cx="44005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7" name="Obdélník 36"/>
          <p:cNvSpPr/>
          <p:nvPr/>
        </p:nvSpPr>
        <p:spPr>
          <a:xfrm>
            <a:off x="1606085" y="1034948"/>
            <a:ext cx="1584000" cy="1440115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3190085" y="1037278"/>
            <a:ext cx="1584000" cy="1440115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4774085" y="1037323"/>
            <a:ext cx="1584000" cy="1440115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1606085" y="2475063"/>
            <a:ext cx="1584000" cy="1440115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3190085" y="2477438"/>
            <a:ext cx="1584000" cy="1440115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4774085" y="2477438"/>
            <a:ext cx="1584000" cy="1440115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1606085" y="3917552"/>
            <a:ext cx="1584000" cy="1440115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3190085" y="3917553"/>
            <a:ext cx="1584000" cy="1440115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4774085" y="3917553"/>
            <a:ext cx="1584000" cy="1440115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4774085" y="5357668"/>
            <a:ext cx="1584000" cy="1440115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3190085" y="5357667"/>
            <a:ext cx="1584000" cy="1440115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1606085" y="5364225"/>
            <a:ext cx="1584000" cy="1440115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8454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1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8" grpId="0" animBg="1"/>
      <p:bldP spid="4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Hádej, co je na obrázku 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File:White nectarine and cross section02 edi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88840"/>
            <a:ext cx="7620000" cy="4057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11560" y="1992531"/>
            <a:ext cx="1584000" cy="1364461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11560" y="3358012"/>
            <a:ext cx="1584000" cy="1364461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11560" y="4722473"/>
            <a:ext cx="1584000" cy="1364461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195560" y="1993040"/>
            <a:ext cx="1584000" cy="1364461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195560" y="3358521"/>
            <a:ext cx="1584000" cy="1364461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195560" y="4722982"/>
            <a:ext cx="1584000" cy="1364461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779560" y="1993549"/>
            <a:ext cx="1584000" cy="1364461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779560" y="3359030"/>
            <a:ext cx="1584000" cy="1364461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779560" y="4723491"/>
            <a:ext cx="1584000" cy="1364461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363560" y="1994058"/>
            <a:ext cx="1584000" cy="1364461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363560" y="3359539"/>
            <a:ext cx="1584000" cy="1364461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363560" y="4724000"/>
            <a:ext cx="1584000" cy="1364461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947560" y="1994058"/>
            <a:ext cx="1584000" cy="1364461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947560" y="3359539"/>
            <a:ext cx="1584000" cy="1364461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947560" y="4724000"/>
            <a:ext cx="1584000" cy="1364461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4913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9" grpId="0" animBg="1"/>
      <p:bldP spid="11" grpId="0" animBg="1"/>
      <p:bldP spid="14" grpId="0" animBg="1"/>
      <p:bldP spid="15" grpId="0" animBg="1"/>
      <p:bldP spid="16" grpId="0" animBg="1"/>
      <p:bldP spid="18" grpId="0" animBg="1"/>
      <p:bldP spid="19" grpId="0" animBg="1"/>
      <p:bldP spid="20" grpId="0" animBg="1"/>
      <p:bldP spid="22" grpId="0" animBg="1"/>
      <p:bldP spid="23" grpId="0" animBg="1"/>
      <p:bldP spid="24" grpId="0" animBg="1"/>
      <p:bldP spid="26" grpId="0" animBg="1"/>
      <p:bldP spid="27" grpId="0" animBg="1"/>
      <p:bldP spid="2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188641"/>
            <a:ext cx="7125113" cy="864096"/>
          </a:xfrm>
        </p:spPr>
        <p:txBody>
          <a:bodyPr/>
          <a:lstStyle/>
          <a:p>
            <a:r>
              <a:rPr lang="cs-CZ" dirty="0"/>
              <a:t>Hádej, co je na obrázku 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36155" y="1230234"/>
            <a:ext cx="5067077" cy="55962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992482" y="1230235"/>
            <a:ext cx="1715422" cy="1406677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3711983" y="1230235"/>
            <a:ext cx="1715422" cy="1406677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427405" y="1230235"/>
            <a:ext cx="1715422" cy="1406677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1992482" y="2621659"/>
            <a:ext cx="1715422" cy="1406677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3711983" y="2621659"/>
            <a:ext cx="1715422" cy="1406677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427405" y="2621659"/>
            <a:ext cx="1715422" cy="1406677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1992482" y="4028338"/>
            <a:ext cx="1715422" cy="1406677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3711983" y="4028338"/>
            <a:ext cx="1715422" cy="1406677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5427405" y="4028338"/>
            <a:ext cx="1715422" cy="1406677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1992482" y="5419762"/>
            <a:ext cx="1715422" cy="1406677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3711983" y="5419762"/>
            <a:ext cx="1715422" cy="1406677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5427405" y="5419762"/>
            <a:ext cx="1715422" cy="1406677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5209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1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3" grpId="0" animBg="1"/>
      <p:bldP spid="14" grpId="0" animBg="1"/>
      <p:bldP spid="37" grpId="0" animBg="1"/>
      <p:bldP spid="38" grpId="0" animBg="1"/>
      <p:bldP spid="39" grpId="0" animBg="1"/>
      <p:bldP spid="51" grpId="0" animBg="1"/>
      <p:bldP spid="52" grpId="0" animBg="1"/>
      <p:bldP spid="53" grpId="0" animBg="1"/>
      <p:bldP spid="48" grpId="0" animBg="1"/>
      <p:bldP spid="49" grpId="0" animBg="1"/>
      <p:bldP spid="5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332657"/>
            <a:ext cx="7125113" cy="720080"/>
          </a:xfrm>
        </p:spPr>
        <p:txBody>
          <a:bodyPr/>
          <a:lstStyle/>
          <a:p>
            <a:r>
              <a:rPr lang="cs-CZ" dirty="0"/>
              <a:t>Hádej, co je na obrázku 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Soubor:Kiwi (Actinidia chinensis) 1 Luc Viatour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3568" y="1202968"/>
            <a:ext cx="7620000" cy="5200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83568" y="1196752"/>
            <a:ext cx="1584000" cy="1364461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267568" y="1196752"/>
            <a:ext cx="1584000" cy="1364461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851568" y="1196752"/>
            <a:ext cx="1584000" cy="1364461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019568" y="1195708"/>
            <a:ext cx="1584000" cy="1364461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435568" y="1195709"/>
            <a:ext cx="1584000" cy="1364461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683568" y="2561213"/>
            <a:ext cx="1584000" cy="1364461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2267568" y="2561213"/>
            <a:ext cx="1584000" cy="1364461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3851568" y="2561213"/>
            <a:ext cx="1584000" cy="1364461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7019568" y="2560169"/>
            <a:ext cx="1584000" cy="1364461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435568" y="2560170"/>
            <a:ext cx="1584000" cy="1364461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Obdélník 108"/>
          <p:cNvSpPr/>
          <p:nvPr/>
        </p:nvSpPr>
        <p:spPr>
          <a:xfrm>
            <a:off x="683568" y="3925674"/>
            <a:ext cx="1584000" cy="1364461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Obdélník 109"/>
          <p:cNvSpPr/>
          <p:nvPr/>
        </p:nvSpPr>
        <p:spPr>
          <a:xfrm>
            <a:off x="2267568" y="3925674"/>
            <a:ext cx="1584000" cy="1364461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Obdélník 110"/>
          <p:cNvSpPr/>
          <p:nvPr/>
        </p:nvSpPr>
        <p:spPr>
          <a:xfrm>
            <a:off x="3851568" y="3925674"/>
            <a:ext cx="1584000" cy="1364461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Obdélník 111"/>
          <p:cNvSpPr/>
          <p:nvPr/>
        </p:nvSpPr>
        <p:spPr>
          <a:xfrm>
            <a:off x="7019568" y="3924630"/>
            <a:ext cx="1584000" cy="1364461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3" name="Obdélník 112"/>
          <p:cNvSpPr/>
          <p:nvPr/>
        </p:nvSpPr>
        <p:spPr>
          <a:xfrm>
            <a:off x="5435568" y="3924631"/>
            <a:ext cx="1584000" cy="1364461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bdélník 103"/>
          <p:cNvSpPr/>
          <p:nvPr/>
        </p:nvSpPr>
        <p:spPr>
          <a:xfrm>
            <a:off x="683568" y="5290135"/>
            <a:ext cx="1584000" cy="1364461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bdélník 104"/>
          <p:cNvSpPr/>
          <p:nvPr/>
        </p:nvSpPr>
        <p:spPr>
          <a:xfrm>
            <a:off x="2267568" y="5290135"/>
            <a:ext cx="1584000" cy="1364461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Obdélník 105"/>
          <p:cNvSpPr/>
          <p:nvPr/>
        </p:nvSpPr>
        <p:spPr>
          <a:xfrm>
            <a:off x="3851568" y="5290135"/>
            <a:ext cx="1584000" cy="1364461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Obdélník 106"/>
          <p:cNvSpPr/>
          <p:nvPr/>
        </p:nvSpPr>
        <p:spPr>
          <a:xfrm>
            <a:off x="7019568" y="5289091"/>
            <a:ext cx="1584000" cy="1364461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Obdélník 107"/>
          <p:cNvSpPr/>
          <p:nvPr/>
        </p:nvSpPr>
        <p:spPr>
          <a:xfrm>
            <a:off x="5435568" y="5289092"/>
            <a:ext cx="1584000" cy="1364461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5983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2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20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2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2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6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1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6" dur="20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1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6" dur="20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96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01" dur="20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109" grpId="0" animBg="1"/>
      <p:bldP spid="110" grpId="0" animBg="1"/>
      <p:bldP spid="111" grpId="0" animBg="1"/>
      <p:bldP spid="112" grpId="0" animBg="1"/>
      <p:bldP spid="113" grpId="0" animBg="1"/>
      <p:bldP spid="104" grpId="0" animBg="1"/>
      <p:bldP spid="105" grpId="0" animBg="1"/>
      <p:bldP spid="106" grpId="0" animBg="1"/>
      <p:bldP spid="107" grpId="0" animBg="1"/>
      <p:bldP spid="10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404665"/>
            <a:ext cx="7125113" cy="648072"/>
          </a:xfrm>
        </p:spPr>
        <p:txBody>
          <a:bodyPr/>
          <a:lstStyle/>
          <a:p>
            <a:r>
              <a:rPr lang="cs-CZ" dirty="0"/>
              <a:t>Hádej, co je na obrázku 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27813" y="1034946"/>
            <a:ext cx="40767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175361" y="1034947"/>
            <a:ext cx="1460535" cy="1440115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635896" y="1034946"/>
            <a:ext cx="1460535" cy="1440115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096431" y="1034946"/>
            <a:ext cx="1460535" cy="1440115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175361" y="2475062"/>
            <a:ext cx="1460535" cy="1440115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635896" y="2475061"/>
            <a:ext cx="1460535" cy="1440115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096431" y="2475061"/>
            <a:ext cx="1460535" cy="1440115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173419" y="3915177"/>
            <a:ext cx="1460535" cy="1440115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633954" y="3915176"/>
            <a:ext cx="1460535" cy="1440115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094489" y="3915176"/>
            <a:ext cx="1460535" cy="1440115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173419" y="5355292"/>
            <a:ext cx="1460535" cy="1440115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633954" y="5355291"/>
            <a:ext cx="1460535" cy="1440115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094489" y="5355291"/>
            <a:ext cx="1460535" cy="1440115"/>
          </a:xfrm>
          <a:prstGeom prst="rect">
            <a:avLst/>
          </a:prstGeom>
          <a:ln/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1612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1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5" grpId="0" animBg="1"/>
      <p:bldP spid="16" grpId="0" animBg="1"/>
      <p:bldP spid="17" grpId="0" animBg="1"/>
      <p:bldP spid="25" grpId="0" animBg="1"/>
      <p:bldP spid="26" grpId="0" animBg="1"/>
      <p:bldP spid="27" grpId="0" animBg="1"/>
      <p:bldP spid="22" grpId="0" animBg="1"/>
      <p:bldP spid="23" grpId="0" animBg="1"/>
      <p:bldP spid="2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/>
              <a:t>http://en.wikipedia.org/wiki/File:Red_Apple.jpg</a:t>
            </a:r>
          </a:p>
          <a:p>
            <a:r>
              <a:rPr lang="cs-CZ" u="sng" dirty="0"/>
              <a:t>http://en.wikipedia.org/wiki/File:Alexander_Lucas_10.10.10.jpg</a:t>
            </a:r>
          </a:p>
          <a:p>
            <a:r>
              <a:rPr lang="cs-CZ" u="sng" dirty="0"/>
              <a:t>http://en.wikipedia.org/wiki/File:White_nectarine_and_cross_section02_edit.jpg</a:t>
            </a:r>
          </a:p>
          <a:p>
            <a:r>
              <a:rPr lang="cs-CZ" u="sng" dirty="0"/>
              <a:t>http://cs.wikipedia.org/wiki/Soubor:Kiwi_(Actinidia_chinensis)_1_Luc_Viatour.jpg</a:t>
            </a:r>
          </a:p>
          <a:p>
            <a:r>
              <a:rPr lang="cs-CZ" u="sng" dirty="0"/>
              <a:t>http://en.wikipedia.org/wiki/File:PerfectStrawberry.jpg</a:t>
            </a:r>
          </a:p>
          <a:p>
            <a:r>
              <a:rPr lang="cs-CZ" u="sng"/>
              <a:t>http://en.wikipedia.org/wiki/File:Ananas~May_2008-1.jpg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41840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688</TotalTime>
  <Words>80</Words>
  <Application>Microsoft Office PowerPoint</Application>
  <PresentationFormat>Předvádění na obrazovce (4:3)</PresentationFormat>
  <Paragraphs>42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Summer</vt:lpstr>
      <vt:lpstr>Hádejte ovoce</vt:lpstr>
      <vt:lpstr>Snímek 2</vt:lpstr>
      <vt:lpstr>Hádej, co je na obrázku ?</vt:lpstr>
      <vt:lpstr>Hádej, co je na obrázku ?</vt:lpstr>
      <vt:lpstr>Hádej, co je na obrázku ?</vt:lpstr>
      <vt:lpstr>Hádej, co je na obrázku ?</vt:lpstr>
      <vt:lpstr>Hádej, co je na obrázku ?</vt:lpstr>
      <vt:lpstr>Hádej, co je na obrázku ?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Hádejte ovoce a zeleninu</dc:title>
  <dc:creator>Admin</dc:creator>
  <cp:lastModifiedBy>Jaroslav Kotolán</cp:lastModifiedBy>
  <cp:revision>18</cp:revision>
  <dcterms:created xsi:type="dcterms:W3CDTF">2013-10-24T05:54:17Z</dcterms:created>
  <dcterms:modified xsi:type="dcterms:W3CDTF">2013-12-28T10:39:43Z</dcterms:modified>
</cp:coreProperties>
</file>