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7FBB-F350-4CF5-9D0C-C520417E63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6B12B5-5BF6-49A8-8AEF-40CE9A778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80E7FBB-F350-4CF5-9D0C-C520417E63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96B12B5-5BF6-49A8-8AEF-40CE9A778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7FBB-F350-4CF5-9D0C-C520417E63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B12B5-5BF6-49A8-8AEF-40CE9A778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7FBB-F350-4CF5-9D0C-C520417E63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B12B5-5BF6-49A8-8AEF-40CE9A778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B12B5-5BF6-49A8-8AEF-40CE9A778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7FBB-F350-4CF5-9D0C-C520417E63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7FBB-F350-4CF5-9D0C-C520417E63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B12B5-5BF6-49A8-8AEF-40CE9A778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7FBB-F350-4CF5-9D0C-C520417E63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B12B5-5BF6-49A8-8AEF-40CE9A7780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80E7FBB-F350-4CF5-9D0C-C520417E63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96B12B5-5BF6-49A8-8AEF-40CE9A778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7FBB-F350-4CF5-9D0C-C520417E63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6B12B5-5BF6-49A8-8AEF-40CE9A778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7FBB-F350-4CF5-9D0C-C520417E63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B12B5-5BF6-49A8-8AEF-40CE9A7780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7FBB-F350-4CF5-9D0C-C520417E63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B12B5-5BF6-49A8-8AEF-40CE9A7780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80E7FBB-F350-4CF5-9D0C-C520417E63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96B12B5-5BF6-49A8-8AEF-40CE9A778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GarlicBasket.jpg" TargetMode="External"/><Relationship Id="rId3" Type="http://schemas.openxmlformats.org/officeDocument/2006/relationships/hyperlink" Target="http://cs.wikipedia.org/wiki/Soubor:Red_capsicum_and_cross_section.jpg" TargetMode="External"/><Relationship Id="rId7" Type="http://schemas.openxmlformats.org/officeDocument/2006/relationships/hyperlink" Target="http://en.wikipedia.org/wiki/File:Cabbage_and_cross_section_on_white.jpg" TargetMode="External"/><Relationship Id="rId2" Type="http://schemas.openxmlformats.org/officeDocument/2006/relationships/hyperlink" Target="http://en.wikipedia.org/wiki/File:Bright_red_tomato_and_cross_section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BunchCarrots.jpg" TargetMode="External"/><Relationship Id="rId5" Type="http://schemas.openxmlformats.org/officeDocument/2006/relationships/hyperlink" Target="http://en.wikipedia.org/wiki/File:Russet_potato_cultivar_with_sprouts.jpg" TargetMode="External"/><Relationship Id="rId4" Type="http://schemas.openxmlformats.org/officeDocument/2006/relationships/hyperlink" Target="http://cs.wikipedia.org/wiki/Soubor:Onions.jpg" TargetMode="External"/><Relationship Id="rId9" Type="http://schemas.openxmlformats.org/officeDocument/2006/relationships/hyperlink" Target="http://en.wikipedia.org/wiki/File:Peas_in_pods_-_Studio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d/da/Red_capsicum_and_cross_section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8/88/Bright_red_tomato_and_cross_section02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1/1b/Onions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4/47/Russet_potato_cultivar_with_sprouts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2/27/BunchCarrots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e/e5/GarlicBasket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Hádejte zeleninu</a:t>
            </a: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04664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404664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 smtClean="0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1R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302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rmAutofit fontScale="40000" lnSpcReduction="20000"/>
          </a:bodyPr>
          <a:lstStyle/>
          <a:p>
            <a:r>
              <a:rPr lang="cs-CZ" sz="2800" b="1" i="1" dirty="0" smtClean="0"/>
              <a:t>Název aktivity</a:t>
            </a:r>
            <a:endParaRPr lang="cs-CZ" sz="2800" dirty="0" smtClean="0"/>
          </a:p>
          <a:p>
            <a:r>
              <a:rPr lang="cs-CZ" sz="2800" b="1" dirty="0" smtClean="0"/>
              <a:t>Hádejte zeleninu</a:t>
            </a:r>
            <a:endParaRPr lang="cs-CZ" sz="2800" dirty="0" smtClean="0"/>
          </a:p>
          <a:p>
            <a:r>
              <a:rPr lang="cs-CZ" sz="2800" i="1" dirty="0" smtClean="0"/>
              <a:t>Vzdělávací obory (</a:t>
            </a:r>
            <a:r>
              <a:rPr lang="cs-CZ" sz="2800" i="1" dirty="0" smtClean="0"/>
              <a:t>předměty)</a:t>
            </a:r>
            <a:r>
              <a:rPr lang="cs-CZ" sz="2800" dirty="0" smtClean="0"/>
              <a:t>: </a:t>
            </a:r>
            <a:r>
              <a:rPr lang="cs-CZ" sz="2800" dirty="0" err="1" smtClean="0"/>
              <a:t>Prv</a:t>
            </a:r>
            <a:r>
              <a:rPr lang="cs-CZ" sz="2800" dirty="0" smtClean="0"/>
              <a:t> </a:t>
            </a:r>
          </a:p>
          <a:p>
            <a:r>
              <a:rPr lang="cs-CZ" sz="2800" i="1" dirty="0" smtClean="0"/>
              <a:t>Ročník</a:t>
            </a:r>
            <a:r>
              <a:rPr lang="cs-CZ" sz="2800" dirty="0" smtClean="0"/>
              <a:t> 1</a:t>
            </a:r>
            <a:r>
              <a:rPr lang="cs-CZ" sz="2800" dirty="0" smtClean="0"/>
              <a:t>.</a:t>
            </a:r>
          </a:p>
          <a:p>
            <a:r>
              <a:rPr lang="cs-CZ" sz="2800" b="1" i="1" dirty="0" smtClean="0"/>
              <a:t>Metodický </a:t>
            </a:r>
            <a:r>
              <a:rPr lang="cs-CZ" sz="2800" b="1" i="1" dirty="0" smtClean="0"/>
              <a:t>návod</a:t>
            </a:r>
            <a:endParaRPr lang="cs-CZ" sz="2800" dirty="0" smtClean="0"/>
          </a:p>
          <a:p>
            <a:r>
              <a:rPr lang="cs-CZ" sz="2800" dirty="0" smtClean="0"/>
              <a:t>Žáci se snaží co nejdříve uhodnout postupně se odkrývající obrázky různých druhů zeleniny. Tím si zopakují svoje znalosti získané v předchozích hodinách.</a:t>
            </a:r>
          </a:p>
          <a:p>
            <a:r>
              <a:rPr lang="cs-CZ" sz="2800" dirty="0" smtClean="0"/>
              <a:t>Soutěží ve družstvech. Družstva se v hádání střídají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r>
              <a:rPr lang="cs-CZ" sz="2800" i="1" dirty="0" smtClean="0"/>
              <a:t>Využité formy a metody </a:t>
            </a:r>
            <a:r>
              <a:rPr lang="cs-CZ" sz="2800" i="1" dirty="0" smtClean="0"/>
              <a:t>práce</a:t>
            </a:r>
            <a:r>
              <a:rPr lang="cs-CZ" sz="2800" dirty="0" smtClean="0"/>
              <a:t>: soutěž, frontální </a:t>
            </a:r>
            <a:r>
              <a:rPr lang="cs-CZ" sz="2800" dirty="0" smtClean="0"/>
              <a:t>forma výuky, skupinová </a:t>
            </a:r>
            <a:r>
              <a:rPr lang="cs-CZ" sz="2800" dirty="0" smtClean="0"/>
              <a:t>práce, prezentace</a:t>
            </a:r>
            <a:endParaRPr lang="cs-CZ" sz="2800" dirty="0" smtClean="0"/>
          </a:p>
          <a:p>
            <a:r>
              <a:rPr lang="cs-CZ" sz="2800" i="1" dirty="0" smtClean="0"/>
              <a:t>Pomůcky</a:t>
            </a:r>
            <a:endParaRPr lang="cs-CZ" sz="2800" dirty="0" smtClean="0"/>
          </a:p>
          <a:p>
            <a:r>
              <a:rPr lang="cs-CZ" sz="2800" dirty="0" smtClean="0"/>
              <a:t> Interaktivní tabule</a:t>
            </a:r>
          </a:p>
          <a:p>
            <a:r>
              <a:rPr lang="cs-CZ" sz="2800" i="1" dirty="0" smtClean="0"/>
              <a:t>Zdroj citací, informací, podkladů.</a:t>
            </a:r>
            <a:endParaRPr lang="cs-CZ" sz="2800" dirty="0" smtClean="0"/>
          </a:p>
          <a:p>
            <a:r>
              <a:rPr lang="cs-CZ" sz="2800" u="sng" dirty="0" smtClean="0">
                <a:hlinkClick r:id="rId2"/>
              </a:rPr>
              <a:t>http://en.wikipedia.org/wiki/File:Bright_red_tomato_and_cross_section02.jpg</a:t>
            </a:r>
            <a:endParaRPr lang="cs-CZ" sz="2800" dirty="0" smtClean="0"/>
          </a:p>
          <a:p>
            <a:r>
              <a:rPr lang="cs-CZ" sz="2800" u="sng" dirty="0" smtClean="0">
                <a:hlinkClick r:id="rId3"/>
              </a:rPr>
              <a:t>http://cs.wikipedia.org/wiki/Soubor:Red_capsicum_and_cross_section.jpg</a:t>
            </a:r>
            <a:endParaRPr lang="cs-CZ" sz="2800" dirty="0" smtClean="0"/>
          </a:p>
          <a:p>
            <a:r>
              <a:rPr lang="cs-CZ" sz="2800" u="sng" dirty="0" smtClean="0">
                <a:hlinkClick r:id="rId4"/>
              </a:rPr>
              <a:t>http://cs.wikipedia.org/wiki/Soubor:Onions.jpg</a:t>
            </a:r>
            <a:endParaRPr lang="cs-CZ" sz="2800" dirty="0" smtClean="0"/>
          </a:p>
          <a:p>
            <a:r>
              <a:rPr lang="cs-CZ" sz="2800" u="sng" dirty="0" smtClean="0">
                <a:hlinkClick r:id="rId5"/>
              </a:rPr>
              <a:t>http://en.wikipedia.org/wiki/File:Russet_potato_cultivar_with_sprouts.jpg</a:t>
            </a:r>
            <a:endParaRPr lang="cs-CZ" sz="2800" dirty="0" smtClean="0"/>
          </a:p>
          <a:p>
            <a:r>
              <a:rPr lang="cs-CZ" sz="2800" u="sng" dirty="0" smtClean="0">
                <a:hlinkClick r:id="rId6"/>
              </a:rPr>
              <a:t>http://en.wikipedia.org/wiki/File:BunchCarrots.jpg</a:t>
            </a:r>
            <a:endParaRPr lang="cs-CZ" sz="2800" dirty="0" smtClean="0"/>
          </a:p>
          <a:p>
            <a:r>
              <a:rPr lang="cs-CZ" sz="2800" u="sng" dirty="0" smtClean="0">
                <a:hlinkClick r:id="rId7"/>
              </a:rPr>
              <a:t>http://en.wikipedia.org/wiki/File:Cabbage_and_cross_section_on_white.jpg</a:t>
            </a:r>
            <a:endParaRPr lang="cs-CZ" sz="2800" dirty="0" smtClean="0"/>
          </a:p>
          <a:p>
            <a:r>
              <a:rPr lang="cs-CZ" sz="2800" u="sng" dirty="0" smtClean="0">
                <a:hlinkClick r:id="rId8"/>
              </a:rPr>
              <a:t>http://en.wikipedia.org/wiki/File:GarlicBasket.jpg</a:t>
            </a:r>
            <a:endParaRPr lang="cs-CZ" sz="2800" dirty="0" smtClean="0"/>
          </a:p>
          <a:p>
            <a:r>
              <a:rPr lang="cs-CZ" sz="2800" u="sng" dirty="0" smtClean="0">
                <a:hlinkClick r:id="rId9"/>
              </a:rPr>
              <a:t>http://en.wikipedia.org/wiki/File:Peas_in_pods_-_</a:t>
            </a:r>
            <a:r>
              <a:rPr lang="cs-CZ" sz="2800" u="sng" dirty="0" smtClean="0">
                <a:hlinkClick r:id="rId9"/>
              </a:rPr>
              <a:t>Studio.jpg</a:t>
            </a:r>
            <a:endParaRPr lang="cs-CZ" sz="2800" dirty="0" smtClean="0"/>
          </a:p>
          <a:p>
            <a:r>
              <a:rPr lang="cs-CZ" sz="2800" i="1" dirty="0" smtClean="0"/>
              <a:t>Autor</a:t>
            </a:r>
            <a:endParaRPr lang="cs-CZ" sz="2800" dirty="0" smtClean="0"/>
          </a:p>
          <a:p>
            <a:r>
              <a:rPr lang="cs-CZ" sz="2800" b="1" dirty="0" smtClean="0"/>
              <a:t>Mgr. Petra </a:t>
            </a:r>
            <a:r>
              <a:rPr lang="cs-CZ" sz="2800" b="1" dirty="0" err="1" smtClean="0"/>
              <a:t>Vérostová</a:t>
            </a:r>
            <a:endParaRPr lang="cs-CZ" sz="2800" dirty="0" smtClean="0"/>
          </a:p>
          <a:p>
            <a:r>
              <a:rPr lang="cs-CZ" sz="2800" dirty="0" smtClean="0"/>
              <a:t>Metodická pomůcka může být používána pro účely vzdělávání.</a:t>
            </a:r>
          </a:p>
          <a:p>
            <a:r>
              <a:rPr lang="cs-CZ" sz="2800" b="1" dirty="0" smtClean="0"/>
              <a:t>20.10.2013</a:t>
            </a:r>
            <a:endParaRPr lang="cs-CZ" sz="2800" dirty="0" smtClean="0"/>
          </a:p>
          <a:p>
            <a:r>
              <a:rPr lang="cs-CZ" sz="2800" i="1" dirty="0" smtClean="0"/>
              <a:t>Kontakt</a:t>
            </a:r>
            <a:endParaRPr lang="cs-CZ" sz="2800" dirty="0" smtClean="0"/>
          </a:p>
          <a:p>
            <a:r>
              <a:rPr lang="cs-CZ" sz="2800" b="1" dirty="0" smtClean="0"/>
              <a:t>Mgr. Petra </a:t>
            </a:r>
            <a:r>
              <a:rPr lang="cs-CZ" sz="2800" b="1" dirty="0" err="1" smtClean="0"/>
              <a:t>Vérostová</a:t>
            </a:r>
            <a:endParaRPr lang="cs-CZ" sz="2800" dirty="0" smtClean="0"/>
          </a:p>
          <a:p>
            <a:r>
              <a:rPr lang="cs-CZ" sz="2800" dirty="0" smtClean="0"/>
              <a:t>ZŠ </a:t>
            </a:r>
            <a:r>
              <a:rPr lang="cs-CZ" sz="2800" dirty="0" err="1" smtClean="0"/>
              <a:t>Bosonožská</a:t>
            </a:r>
            <a:r>
              <a:rPr lang="cs-CZ" sz="2800" dirty="0" smtClean="0"/>
              <a:t> 9,</a:t>
            </a:r>
          </a:p>
          <a:p>
            <a:r>
              <a:rPr lang="cs-CZ" sz="2800" dirty="0" smtClean="0"/>
              <a:t>62500 Brno</a:t>
            </a:r>
          </a:p>
          <a:p>
            <a:r>
              <a:rPr lang="cs-CZ" sz="2800" dirty="0" err="1" smtClean="0"/>
              <a:t>verostova</a:t>
            </a:r>
            <a:r>
              <a:rPr lang="cs-CZ" sz="2800" dirty="0" smtClean="0"/>
              <a:t>@zsbos9.cz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r>
              <a:rPr lang="cs-CZ" dirty="0" smtClean="0"/>
              <a:t>Hádej, co je na obrázku?</a:t>
            </a:r>
            <a:endParaRPr lang="cs-CZ" dirty="0"/>
          </a:p>
        </p:txBody>
      </p:sp>
      <p:pic>
        <p:nvPicPr>
          <p:cNvPr id="2050" name="Picture 2" descr="Soubor:Red capsicum and cross secti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96752"/>
            <a:ext cx="6927335" cy="475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1196752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1196752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39952" y="1196752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882711" y="1196752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83568" y="2780928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83568" y="4365104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411760" y="4371045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139952" y="4371045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882711" y="4371045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404476" y="2780928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132668" y="2780928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882711" y="2786869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857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11" grpId="0" animBg="1"/>
      <p:bldP spid="16" grpId="0" animBg="1"/>
      <p:bldP spid="17" grpId="0" animBg="1"/>
      <p:bldP spid="28" grpId="0" animBg="1"/>
      <p:bldP spid="29" grpId="0" animBg="1"/>
      <p:bldP spid="30" grpId="0" animBg="1"/>
      <p:bldP spid="36" grpId="0" animBg="1"/>
      <p:bldP spid="37" grpId="0" animBg="1"/>
      <p:bldP spid="3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r>
              <a:rPr lang="cs-CZ" dirty="0" smtClean="0"/>
              <a:t>Hádej, co je na obrázku?</a:t>
            </a:r>
            <a:endParaRPr lang="cs-CZ" dirty="0"/>
          </a:p>
        </p:txBody>
      </p:sp>
      <p:pic>
        <p:nvPicPr>
          <p:cNvPr id="1026" name="Picture 2" descr="File:Bright red tomato and cross section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6905776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1124744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83568" y="2708920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83568" y="4293096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411760" y="1124744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132960" y="1124744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861152" y="1124744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411760" y="2708920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132960" y="2708920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861152" y="2708920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411760" y="4291883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132960" y="4291883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861152" y="4291883"/>
            <a:ext cx="172819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360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8" grpId="0" animBg="1"/>
      <p:bldP spid="19" grpId="0" animBg="1"/>
      <p:bldP spid="20" grpId="0" animBg="1"/>
      <p:bldP spid="26" grpId="0" animBg="1"/>
      <p:bldP spid="27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r>
              <a:rPr lang="cs-CZ" dirty="0" smtClean="0"/>
              <a:t>Hádej, co je na obrázku?</a:t>
            </a:r>
            <a:endParaRPr lang="cs-CZ" dirty="0"/>
          </a:p>
        </p:txBody>
      </p:sp>
      <p:pic>
        <p:nvPicPr>
          <p:cNvPr id="12" name="Picture 2" descr="Soubor:Onion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2708" y="1258612"/>
            <a:ext cx="7620000" cy="475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2468427" y="4425508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052603" y="4425508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636779" y="4425508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220955" y="4424343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884251" y="4425508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468427" y="2858473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052603" y="2858473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36779" y="2858473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220955" y="2857308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884251" y="2858473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2468427" y="1274297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4052603" y="1274297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5636779" y="1274297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7220955" y="1273132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884251" y="1274297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360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33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r>
              <a:rPr lang="cs-CZ" dirty="0" smtClean="0"/>
              <a:t>Hádej, co je na obrázku?</a:t>
            </a:r>
            <a:endParaRPr lang="cs-CZ" dirty="0"/>
          </a:p>
        </p:txBody>
      </p:sp>
      <p:pic>
        <p:nvPicPr>
          <p:cNvPr id="2050" name="Picture 2" descr="File:Russet potato cultivar with sprout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7920880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2051720" y="1485949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635896" y="1485949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220072" y="1485949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804248" y="1484784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67544" y="1485949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051720" y="3071290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635896" y="3071290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220072" y="3071290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804248" y="3070125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67544" y="3071290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051720" y="4655466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635896" y="4655466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220072" y="4655466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804248" y="4654301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67544" y="4655466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360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  <p:bldP spid="34" grpId="0" animBg="1"/>
      <p:bldP spid="35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5" grpId="0" animBg="1"/>
      <p:bldP spid="46" grpId="0" animBg="1"/>
      <p:bldP spid="4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r>
              <a:rPr lang="cs-CZ" dirty="0" smtClean="0"/>
              <a:t>Hádej, co je na obrázku?</a:t>
            </a:r>
            <a:endParaRPr lang="cs-CZ" dirty="0"/>
          </a:p>
        </p:txBody>
      </p:sp>
      <p:pic>
        <p:nvPicPr>
          <p:cNvPr id="3074" name="Picture 2" descr="File:BunchCarrot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96752"/>
            <a:ext cx="6346366" cy="474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71600" y="1196752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71600" y="4365104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55776" y="1196752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39952" y="1196752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33790" y="1205347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555776" y="2772333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139952" y="2772333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733790" y="2780928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550945" y="4360806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135121" y="4360806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728959" y="4369401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360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6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22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r>
              <a:rPr lang="cs-CZ" dirty="0" smtClean="0"/>
              <a:t>Hádej, co je na obrázku?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99248"/>
            <a:ext cx="7906605" cy="4312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1700415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11560" y="3134567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11560" y="4569888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195736" y="1700415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195736" y="3134567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195736" y="4569888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3765637" y="1700415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3765637" y="3134567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765637" y="4569888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349813" y="1700415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349813" y="3134567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349813" y="4569888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6933989" y="1700415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6933989" y="3134567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6933989" y="4569888"/>
            <a:ext cx="1584176" cy="1441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360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7" grpId="0" animBg="1"/>
      <p:bldP spid="38" grpId="0" animBg="1"/>
      <p:bldP spid="41" grpId="0" animBg="1"/>
      <p:bldP spid="42" grpId="0" animBg="1"/>
      <p:bldP spid="43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7" grpId="0" animBg="1"/>
      <p:bldP spid="58" grpId="0" animBg="1"/>
      <p:bldP spid="5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r>
              <a:rPr lang="cs-CZ" dirty="0"/>
              <a:t>Hádej, co je na obrázku?</a:t>
            </a:r>
          </a:p>
        </p:txBody>
      </p:sp>
      <p:pic>
        <p:nvPicPr>
          <p:cNvPr id="5122" name="Picture 2" descr="File:GarlicBaske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68760"/>
            <a:ext cx="7200800" cy="5183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71600" y="1268761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11760" y="1268761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851920" y="1268761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1268761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732240" y="1268761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971600" y="2564905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11760" y="2564905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851920" y="2564905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292080" y="2564905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732240" y="2564905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971600" y="3859790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411760" y="3859790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851920" y="3859790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292080" y="3859790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732240" y="3859790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971600" y="5155934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2411760" y="5155934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851920" y="5155934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292080" y="5155934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32240" y="5155934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1153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3" grpId="0" animBg="1"/>
      <p:bldP spid="1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5" grpId="0" animBg="1"/>
      <p:bldP spid="46" grpId="0" animBg="1"/>
      <p:bldP spid="4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r>
              <a:rPr lang="cs-CZ" dirty="0"/>
              <a:t>Hádej, co je na obrázku?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7205317" cy="5190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6077" y="1127319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56237" y="1127319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96397" y="1127319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936557" y="1127319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376717" y="1124744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1560" y="2423463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051720" y="2423463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91880" y="2423463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932040" y="2423463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372200" y="2420888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16077" y="3710819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056237" y="3710819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496397" y="3710819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936557" y="3710819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376717" y="3708244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16077" y="5009538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056237" y="5009538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496397" y="5009538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936557" y="5009538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76717" y="5006963"/>
            <a:ext cx="144016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3583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/>
              <a:t>http://en.wikipedia.org/wiki/File:Bright_red_tomato_and_cross_section02.jpg</a:t>
            </a:r>
          </a:p>
          <a:p>
            <a:r>
              <a:rPr lang="cs-CZ" u="sng" dirty="0"/>
              <a:t>http://cs.wikipedia.org/wiki/Soubor:Red_capsicum_and_cross_section.jpg</a:t>
            </a:r>
          </a:p>
          <a:p>
            <a:r>
              <a:rPr lang="cs-CZ" u="sng" dirty="0"/>
              <a:t>http://cs.wikipedia.org/wiki/Soubor:Onions.jpg</a:t>
            </a:r>
          </a:p>
          <a:p>
            <a:r>
              <a:rPr lang="cs-CZ" u="sng" dirty="0"/>
              <a:t>http://en.wikipedia.org/wiki/File:Russet_potato_cultivar_with_sprouts.jpg</a:t>
            </a:r>
          </a:p>
          <a:p>
            <a:r>
              <a:rPr lang="cs-CZ" u="sng" dirty="0"/>
              <a:t>http://en.wikipedia.org/wiki/File:BunchCarrots.jpg</a:t>
            </a:r>
          </a:p>
          <a:p>
            <a:r>
              <a:rPr lang="cs-CZ" u="sng" dirty="0"/>
              <a:t>http://en.wikipedia.org/wiki/File:Cabbage_and_cross_section_on_white.jpg</a:t>
            </a:r>
          </a:p>
          <a:p>
            <a:r>
              <a:rPr lang="cs-CZ" u="sng" dirty="0"/>
              <a:t>http://en.wikipedia.org/wiki/File:GarlicBasket.jpg</a:t>
            </a:r>
          </a:p>
          <a:p>
            <a:r>
              <a:rPr lang="cs-CZ" u="sng"/>
              <a:t>http://en.wikipedia.org/wiki/File:Peas_in_pods_-_Studio.jpg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936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811</TotalTime>
  <Words>97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Hádejte zeleninu</vt:lpstr>
      <vt:lpstr>Snímek 2</vt:lpstr>
      <vt:lpstr>Hádej, co je na obrázku?</vt:lpstr>
      <vt:lpstr>Hádej, co je na obrázku?</vt:lpstr>
      <vt:lpstr>Hádej, co je na obrázku?</vt:lpstr>
      <vt:lpstr>Hádej, co je na obrázku?</vt:lpstr>
      <vt:lpstr>Hádej, co je na obrázku?</vt:lpstr>
      <vt:lpstr>Hádej, co je na obrázku?</vt:lpstr>
      <vt:lpstr>Hádej, co je na obrázku?</vt:lpstr>
      <vt:lpstr>Hádej, co je na obrázku?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Hádejte zeleninu</dc:title>
  <dc:creator>Admin</dc:creator>
  <cp:lastModifiedBy>Jaroslav Kotolán</cp:lastModifiedBy>
  <cp:revision>20</cp:revision>
  <dcterms:created xsi:type="dcterms:W3CDTF">2013-10-24T17:22:54Z</dcterms:created>
  <dcterms:modified xsi:type="dcterms:W3CDTF">2013-12-28T10:44:38Z</dcterms:modified>
</cp:coreProperties>
</file>