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0" r:id="rId3"/>
    <p:sldId id="257" r:id="rId4"/>
    <p:sldId id="258" r:id="rId5"/>
    <p:sldId id="269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CE8A440-4131-4856-815E-33BCCD12632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A508959-C95F-4601-A4E9-F53164C2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rish_Goat.jpg" TargetMode="External"/><Relationship Id="rId13" Type="http://schemas.openxmlformats.org/officeDocument/2006/relationships/hyperlink" Target="http://en.wikipedia.org/wiki/File:Nokota_Horses_cropped.jpg" TargetMode="External"/><Relationship Id="rId3" Type="http://schemas.openxmlformats.org/officeDocument/2006/relationships/hyperlink" Target="http://cs.wikipedia.org/wiki/Soubor:Ultra-fine_fleece.JPG" TargetMode="External"/><Relationship Id="rId7" Type="http://schemas.openxmlformats.org/officeDocument/2006/relationships/hyperlink" Target="http://cs.wikipedia.org/wiki/Soubor:Dunkelfuchsstute-Ciara16.jpg" TargetMode="External"/><Relationship Id="rId12" Type="http://schemas.openxmlformats.org/officeDocument/2006/relationships/hyperlink" Target="http://en.wikipedia.org/wiki/File:Hereford_bull_large.jpg" TargetMode="External"/><Relationship Id="rId2" Type="http://schemas.openxmlformats.org/officeDocument/2006/relationships/hyperlink" Target="http://cs.wikipedia.org/wiki/Soubor:FoodMea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Flock_of_sheep.jpg" TargetMode="External"/><Relationship Id="rId11" Type="http://schemas.openxmlformats.org/officeDocument/2006/relationships/hyperlink" Target="http://en.wikipedia.org/wiki/File:Little_Piggies.jpg" TargetMode="External"/><Relationship Id="rId5" Type="http://schemas.openxmlformats.org/officeDocument/2006/relationships/hyperlink" Target="http://cs.wikipedia.org/wiki/Soubor:Sow_with_piglet.jpg" TargetMode="External"/><Relationship Id="rId15" Type="http://schemas.openxmlformats.org/officeDocument/2006/relationships/hyperlink" Target="http://en.wikipedia.org/wiki/File:Take_ours!.jpg" TargetMode="External"/><Relationship Id="rId10" Type="http://schemas.openxmlformats.org/officeDocument/2006/relationships/hyperlink" Target="http://sk.wikipedia.org/wiki/S%C3%BAbor:Cow_portrait.jpg" TargetMode="External"/><Relationship Id="rId4" Type="http://schemas.openxmlformats.org/officeDocument/2006/relationships/hyperlink" Target="http://cs.wikipedia.org/wiki/Soubor:Mleko.jpg" TargetMode="External"/><Relationship Id="rId9" Type="http://schemas.openxmlformats.org/officeDocument/2006/relationships/hyperlink" Target="http://cs.wikipedia.org/wiki/Soubor:Cow_with_calf.jpg" TargetMode="External"/><Relationship Id="rId14" Type="http://schemas.openxmlformats.org/officeDocument/2006/relationships/hyperlink" Target="http://sk.wikipedia.org/wiki/S%C3%BAbor:Geit_met_sik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2636912"/>
            <a:ext cx="7772400" cy="101209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dirty="0"/>
              <a:t>HOSPODÁŘSKÁ ZVÍŘATA</a:t>
            </a:r>
            <a:br>
              <a:rPr lang="cs-CZ" sz="5400" b="1" dirty="0"/>
            </a:br>
            <a:endParaRPr lang="cs-CZ" sz="5400" b="1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620688"/>
            <a:ext cx="4583351" cy="1027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765148"/>
            <a:ext cx="32454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VY_32_INOVACE_ </a:t>
            </a:r>
            <a:r>
              <a:rPr lang="cs-CZ" i="1" dirty="0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dirty="0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dirty="0" smtClean="0">
                <a:solidFill>
                  <a:srgbClr val="FF0000"/>
                </a:solidFill>
                <a:latin typeface="Calibri" pitchFamily="34" charset="0"/>
              </a:rPr>
              <a:t>.1B.03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950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6327648"/>
          </a:xfrm>
        </p:spPr>
        <p:txBody>
          <a:bodyPr>
            <a:normAutofit fontScale="32500" lnSpcReduction="20000"/>
          </a:bodyPr>
          <a:lstStyle/>
          <a:p>
            <a:r>
              <a:rPr lang="cs-CZ" b="1" i="1" dirty="0" smtClean="0"/>
              <a:t>Název aktivity</a:t>
            </a:r>
            <a:endParaRPr lang="cs-CZ" dirty="0" smtClean="0"/>
          </a:p>
          <a:p>
            <a:r>
              <a:rPr lang="cs-CZ" b="1" dirty="0" smtClean="0"/>
              <a:t>Hospodářská zvířata</a:t>
            </a:r>
            <a:endParaRPr lang="cs-CZ" dirty="0" smtClean="0"/>
          </a:p>
          <a:p>
            <a:r>
              <a:rPr lang="cs-CZ" i="1" dirty="0" smtClean="0"/>
              <a:t>Vzdělávací obory (předměty)</a:t>
            </a:r>
            <a:endParaRPr lang="cs-CZ" dirty="0" smtClean="0"/>
          </a:p>
          <a:p>
            <a:r>
              <a:rPr lang="cs-CZ" dirty="0" err="1" smtClean="0"/>
              <a:t>Prv</a:t>
            </a:r>
            <a:endParaRPr lang="cs-CZ" dirty="0" smtClean="0"/>
          </a:p>
          <a:p>
            <a:r>
              <a:rPr lang="cs-CZ" i="1" dirty="0" smtClean="0"/>
              <a:t>Ročník</a:t>
            </a:r>
            <a:endParaRPr lang="cs-CZ" dirty="0" smtClean="0"/>
          </a:p>
          <a:p>
            <a:r>
              <a:rPr lang="cs-CZ" dirty="0" smtClean="0"/>
              <a:t>2.</a:t>
            </a:r>
          </a:p>
          <a:p>
            <a:r>
              <a:rPr lang="cs-CZ" b="1" i="1" dirty="0" smtClean="0"/>
              <a:t>Metodický návod</a:t>
            </a:r>
            <a:endParaRPr lang="cs-CZ" dirty="0" smtClean="0"/>
          </a:p>
          <a:p>
            <a:r>
              <a:rPr lang="cs-CZ" dirty="0" smtClean="0"/>
              <a:t>Žáci se za pomocí prezentace seznámí s hospodářskými zvířaty, s jejich rodinami a také s tím, jaký užitek nám jednotlivá zvířata přinášejí.</a:t>
            </a:r>
          </a:p>
          <a:p>
            <a:r>
              <a:rPr lang="cs-CZ" dirty="0" smtClean="0"/>
              <a:t>Seznámí se také se základní stavbou těla hospodářského zvířete, s místem, kde žije a s potravou, kterou se krmí.</a:t>
            </a:r>
          </a:p>
          <a:p>
            <a:r>
              <a:rPr lang="cs-CZ" i="1" dirty="0" smtClean="0"/>
              <a:t>Využité formy a metody práce</a:t>
            </a:r>
            <a:endParaRPr lang="cs-CZ" dirty="0" smtClean="0"/>
          </a:p>
          <a:p>
            <a:r>
              <a:rPr lang="cs-CZ" dirty="0" smtClean="0"/>
              <a:t>rozhovor</a:t>
            </a:r>
          </a:p>
          <a:p>
            <a:r>
              <a:rPr lang="cs-CZ" dirty="0" smtClean="0"/>
              <a:t>frontální forma výuky </a:t>
            </a:r>
          </a:p>
          <a:p>
            <a:r>
              <a:rPr lang="cs-CZ" dirty="0" smtClean="0"/>
              <a:t>prezentace</a:t>
            </a:r>
          </a:p>
          <a:p>
            <a:r>
              <a:rPr lang="cs-CZ" i="1" dirty="0" smtClean="0"/>
              <a:t>Pomůcky</a:t>
            </a:r>
            <a:endParaRPr lang="cs-CZ" dirty="0" smtClean="0"/>
          </a:p>
          <a:p>
            <a:r>
              <a:rPr lang="cs-CZ" dirty="0" smtClean="0"/>
              <a:t> Interaktivní tabule</a:t>
            </a:r>
          </a:p>
          <a:p>
            <a:r>
              <a:rPr lang="cs-CZ" i="1" dirty="0" smtClean="0"/>
              <a:t>Zdroj citací, informací, podkladů.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http://cs.wikipedia.org/wiki/Soubor:FoodMeat.jpg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http://cs.wikipedia.org/wiki/Soubor:Ultra-fine_fleece.JPG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http://cs.wikipedia.org/wiki/Soubor:Mleko.jpg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http://cs.wikipedia.org/wiki/Soubor:Sow_with_piglet.jpg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http://en.wikipedia.org/wiki/File:Flock_of_sheep.jpg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http://cs.wikipedia.org/wiki/Soubor:Dunkelfuchsstute-Ciara16.jpg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http://cs.wikipedia.org/wiki/Soubor:Irish_Goat.jpg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http://cs.wikipedia.org/wiki/Soubor:Cow_with_calf.jpg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http://sk.wikipedia.org/wiki/S%C3%BAbor:Cow_portrait.jpg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http://en.wikipedia.org/wiki/File:Little_Piggies.jpg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http://en.wikipedia.org/wiki/File:Hereford_bull_large.jpg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http://en.wikipedia.org/wiki/File:Nokota_Horses_cropped.jpg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http://sk.wikipedia.org/wiki/S%C3%BAbor:Geit_met_sik.jpg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http://en.wikipedia.org/wiki/File:Take_ours!.jpg</a:t>
            </a:r>
            <a:endParaRPr lang="cs-CZ" dirty="0" smtClean="0"/>
          </a:p>
          <a:p>
            <a:r>
              <a:rPr lang="cs-CZ" i="1" dirty="0" smtClean="0"/>
              <a:t>Autor</a:t>
            </a: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Metodická pomůcka může být používána pro účely vzdělávání.</a:t>
            </a:r>
          </a:p>
          <a:p>
            <a:r>
              <a:rPr lang="cs-CZ" dirty="0" smtClean="0"/>
              <a:t>15.4.2013</a:t>
            </a:r>
          </a:p>
          <a:p>
            <a:r>
              <a:rPr lang="cs-CZ" i="1" dirty="0" smtClean="0"/>
              <a:t>Kontakt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ZŠ </a:t>
            </a:r>
            <a:r>
              <a:rPr lang="cs-CZ" dirty="0" err="1" smtClean="0"/>
              <a:t>Bosonožská</a:t>
            </a:r>
            <a:r>
              <a:rPr lang="cs-CZ" dirty="0" smtClean="0"/>
              <a:t> 9, p. o.</a:t>
            </a:r>
          </a:p>
          <a:p>
            <a:r>
              <a:rPr lang="cs-CZ" dirty="0" smtClean="0"/>
              <a:t>62500 Brno</a:t>
            </a:r>
          </a:p>
          <a:p>
            <a:r>
              <a:rPr lang="cs-CZ" dirty="0" err="1" smtClean="0"/>
              <a:t>verostova</a:t>
            </a:r>
            <a:r>
              <a:rPr lang="cs-CZ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Užitek hospodářských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Hospodářská zvířata člověk chová a stará se o ně, protože z nich má užitek. </a:t>
            </a:r>
            <a:r>
              <a:rPr lang="cs-CZ" dirty="0" smtClean="0"/>
              <a:t>Víte, </a:t>
            </a:r>
            <a:r>
              <a:rPr lang="cs-CZ" dirty="0" smtClean="0"/>
              <a:t>jaký ?</a:t>
            </a:r>
          </a:p>
          <a:p>
            <a:endParaRPr lang="cs-CZ" dirty="0" smtClean="0"/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Mléko</a:t>
            </a:r>
          </a:p>
          <a:p>
            <a:r>
              <a:rPr lang="cs-CZ" dirty="0" smtClean="0"/>
              <a:t>Kůži</a:t>
            </a:r>
          </a:p>
          <a:p>
            <a:r>
              <a:rPr lang="cs-CZ" dirty="0" smtClean="0"/>
              <a:t>Vlnu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2727477"/>
            <a:ext cx="2017944" cy="26875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1731107"/>
            <a:ext cx="3094072" cy="20533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964562"/>
            <a:ext cx="1923483" cy="15676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89834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764704"/>
            <a:ext cx="1506464" cy="22888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6998" y="3573016"/>
            <a:ext cx="2312932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73536" cy="5346920"/>
          </a:xfrm>
        </p:spPr>
        <p:txBody>
          <a:bodyPr/>
          <a:lstStyle/>
          <a:p>
            <a:r>
              <a:rPr lang="cs-CZ" b="1" dirty="0" smtClean="0"/>
              <a:t>Která zvířata považujeme za hospodářská ?</a:t>
            </a:r>
          </a:p>
          <a:p>
            <a:endParaRPr lang="cs-CZ" dirty="0"/>
          </a:p>
          <a:p>
            <a:r>
              <a:rPr lang="cs-CZ" dirty="0" smtClean="0"/>
              <a:t>Tur domácí</a:t>
            </a:r>
          </a:p>
          <a:p>
            <a:r>
              <a:rPr lang="cs-CZ" dirty="0" smtClean="0"/>
              <a:t>Ovce domácí</a:t>
            </a:r>
          </a:p>
          <a:p>
            <a:r>
              <a:rPr lang="cs-CZ" dirty="0" smtClean="0"/>
              <a:t>Koza domácí</a:t>
            </a:r>
          </a:p>
          <a:p>
            <a:r>
              <a:rPr lang="cs-CZ" dirty="0" smtClean="0"/>
              <a:t>Prase domácí</a:t>
            </a:r>
          </a:p>
          <a:p>
            <a:r>
              <a:rPr lang="cs-CZ" dirty="0" smtClean="0"/>
              <a:t>Kůň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861048"/>
            <a:ext cx="1468261" cy="1368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4947" y="3284984"/>
            <a:ext cx="1656184" cy="22082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4740" y="1412776"/>
            <a:ext cx="2322258" cy="14401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99826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hlava					    ocas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rk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rup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řední 					     zadní</a:t>
            </a:r>
          </a:p>
          <a:p>
            <a:pPr marL="0" indent="0">
              <a:buNone/>
            </a:pPr>
            <a:r>
              <a:rPr lang="cs-CZ" dirty="0" smtClean="0"/>
              <a:t>k</a:t>
            </a:r>
            <a:r>
              <a:rPr lang="cs-CZ" dirty="0" smtClean="0"/>
              <a:t>ončetiny</a:t>
            </a:r>
            <a:r>
              <a:rPr lang="cs-CZ" dirty="0" smtClean="0"/>
              <a:t>					</a:t>
            </a:r>
            <a:r>
              <a:rPr lang="cs-CZ" dirty="0"/>
              <a:t> </a:t>
            </a:r>
            <a:r>
              <a:rPr lang="cs-CZ" dirty="0" smtClean="0"/>
              <a:t>    končetiny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268760"/>
            <a:ext cx="3971173" cy="2664296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V="1">
            <a:off x="1691680" y="1556792"/>
            <a:ext cx="136815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331640" y="2204864"/>
            <a:ext cx="201622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547664" y="2240868"/>
            <a:ext cx="2921690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979712" y="2852936"/>
            <a:ext cx="194421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156176" y="1844824"/>
            <a:ext cx="504056" cy="756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5724128" y="2924944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8403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Samec</a:t>
            </a:r>
          </a:p>
          <a:p>
            <a:r>
              <a:rPr lang="cs-CZ" dirty="0" smtClean="0"/>
              <a:t>Samice</a:t>
            </a:r>
          </a:p>
          <a:p>
            <a:r>
              <a:rPr lang="cs-CZ" dirty="0" smtClean="0"/>
              <a:t>Mládě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Kráva</a:t>
            </a:r>
          </a:p>
          <a:p>
            <a:r>
              <a:rPr lang="cs-CZ" dirty="0" smtClean="0"/>
              <a:t>Tele</a:t>
            </a:r>
          </a:p>
          <a:p>
            <a:r>
              <a:rPr lang="cs-CZ" dirty="0" smtClean="0"/>
              <a:t>Býk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836712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267744" y="908720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340768"/>
            <a:ext cx="27363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015" y="2274250"/>
            <a:ext cx="3789895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264878"/>
            <a:ext cx="3619664" cy="33728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16590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Tur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něj máme ?</a:t>
            </a:r>
          </a:p>
          <a:p>
            <a:endParaRPr lang="cs-CZ" u="sng" dirty="0"/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Mléko</a:t>
            </a:r>
          </a:p>
          <a:p>
            <a:r>
              <a:rPr lang="cs-CZ" dirty="0" smtClean="0"/>
              <a:t>Kůži</a:t>
            </a:r>
          </a:p>
          <a:p>
            <a:r>
              <a:rPr lang="cs-CZ" dirty="0" smtClean="0"/>
              <a:t>Vejce</a:t>
            </a:r>
          </a:p>
          <a:p>
            <a:r>
              <a:rPr lang="cs-CZ" dirty="0" smtClean="0"/>
              <a:t>Vlnu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Masu říkáme hovězí a telecí.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/>
          </a:p>
          <a:p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ho chováme ?</a:t>
            </a:r>
          </a:p>
          <a:p>
            <a:endParaRPr lang="cs-CZ" u="sng" dirty="0"/>
          </a:p>
          <a:p>
            <a:r>
              <a:rPr lang="cs-CZ" dirty="0" smtClean="0"/>
              <a:t>Živí se v létě trávou a v zimě senem.</a:t>
            </a:r>
          </a:p>
          <a:p>
            <a:r>
              <a:rPr lang="cs-CZ" dirty="0" smtClean="0"/>
              <a:t>Chováme v kravínech, v létě na pastvinách.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3645024"/>
            <a:ext cx="3175000" cy="2171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Obdélník 8"/>
          <p:cNvSpPr/>
          <p:nvPr/>
        </p:nvSpPr>
        <p:spPr>
          <a:xfrm>
            <a:off x="971600" y="2924944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71600" y="3356992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24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Ovce domácí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Ovce</a:t>
            </a:r>
          </a:p>
          <a:p>
            <a:r>
              <a:rPr lang="cs-CZ" dirty="0" smtClean="0"/>
              <a:t>Jehně</a:t>
            </a:r>
          </a:p>
          <a:p>
            <a:r>
              <a:rPr lang="cs-CZ" dirty="0" smtClean="0"/>
              <a:t>Beran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195736" y="836712"/>
            <a:ext cx="26642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339752" y="908720"/>
            <a:ext cx="25202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339752" y="1268760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988840"/>
            <a:ext cx="2664296" cy="3807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7" y="2492896"/>
            <a:ext cx="3991455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87421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Ovce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?</a:t>
            </a:r>
          </a:p>
          <a:p>
            <a:endParaRPr lang="cs-CZ" u="sng" dirty="0"/>
          </a:p>
          <a:p>
            <a:r>
              <a:rPr lang="cs-CZ" dirty="0"/>
              <a:t>Maso</a:t>
            </a:r>
          </a:p>
          <a:p>
            <a:r>
              <a:rPr lang="cs-CZ" dirty="0"/>
              <a:t>Mléko</a:t>
            </a:r>
          </a:p>
          <a:p>
            <a:r>
              <a:rPr lang="cs-CZ" dirty="0"/>
              <a:t>Kůži</a:t>
            </a:r>
          </a:p>
          <a:p>
            <a:r>
              <a:rPr lang="cs-CZ" dirty="0"/>
              <a:t>Vejce</a:t>
            </a:r>
          </a:p>
          <a:p>
            <a:r>
              <a:rPr lang="cs-CZ" dirty="0"/>
              <a:t>Vlnu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Masu říkáme </a:t>
            </a:r>
            <a:r>
              <a:rPr lang="cs-CZ" dirty="0" smtClean="0"/>
              <a:t>skopové a jehněčí.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ji chováme ?</a:t>
            </a:r>
          </a:p>
          <a:p>
            <a:endParaRPr lang="cs-CZ" dirty="0"/>
          </a:p>
          <a:p>
            <a:r>
              <a:rPr lang="cs-CZ" dirty="0"/>
              <a:t>Ž</a:t>
            </a:r>
            <a:r>
              <a:rPr lang="cs-CZ" dirty="0" smtClean="0"/>
              <a:t>iví se trávou a v zimě senem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2492896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92494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262" y="3140968"/>
            <a:ext cx="3945378" cy="26335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43500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852936"/>
            <a:ext cx="4896544" cy="32562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Koza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Kůzle</a:t>
            </a:r>
          </a:p>
          <a:p>
            <a:r>
              <a:rPr lang="cs-CZ" dirty="0" smtClean="0"/>
              <a:t>Kozel</a:t>
            </a:r>
          </a:p>
          <a:p>
            <a:r>
              <a:rPr lang="cs-CZ" dirty="0" smtClean="0"/>
              <a:t>Koza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267744" y="1268760"/>
            <a:ext cx="25922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267744" y="1700808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339752" y="1340768"/>
            <a:ext cx="252028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0152" y="2420888"/>
            <a:ext cx="2448272" cy="32643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02041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Koza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ní máme ?</a:t>
            </a:r>
          </a:p>
          <a:p>
            <a:endParaRPr lang="cs-CZ" u="sng" dirty="0"/>
          </a:p>
          <a:p>
            <a:r>
              <a:rPr lang="cs-CZ" dirty="0"/>
              <a:t>Maso</a:t>
            </a:r>
          </a:p>
          <a:p>
            <a:r>
              <a:rPr lang="cs-CZ" dirty="0"/>
              <a:t>Mléko</a:t>
            </a:r>
          </a:p>
          <a:p>
            <a:r>
              <a:rPr lang="cs-CZ" dirty="0"/>
              <a:t>Kůži</a:t>
            </a:r>
          </a:p>
          <a:p>
            <a:r>
              <a:rPr lang="cs-CZ" dirty="0"/>
              <a:t>Vejce</a:t>
            </a:r>
          </a:p>
          <a:p>
            <a:r>
              <a:rPr lang="cs-CZ" dirty="0" smtClean="0"/>
              <a:t>Vlnu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ji chováme ?</a:t>
            </a:r>
          </a:p>
          <a:p>
            <a:endParaRPr lang="cs-CZ" dirty="0" smtClean="0"/>
          </a:p>
          <a:p>
            <a:r>
              <a:rPr lang="cs-CZ" dirty="0" smtClean="0"/>
              <a:t>Živí se trávou a v zimě senem.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2780928"/>
            <a:ext cx="4463717" cy="29683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 6"/>
          <p:cNvSpPr/>
          <p:nvPr/>
        </p:nvSpPr>
        <p:spPr>
          <a:xfrm>
            <a:off x="971600" y="3140968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3573016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4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Samec</a:t>
            </a:r>
            <a:endParaRPr lang="cs-CZ" dirty="0"/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Kanec</a:t>
            </a:r>
          </a:p>
          <a:p>
            <a:r>
              <a:rPr lang="cs-CZ" dirty="0" smtClean="0"/>
              <a:t>Sele</a:t>
            </a:r>
          </a:p>
          <a:p>
            <a:r>
              <a:rPr lang="cs-CZ" dirty="0" smtClean="0"/>
              <a:t>Prasnice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1268760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339752" y="1700808"/>
            <a:ext cx="252028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95736" y="1772816"/>
            <a:ext cx="26642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2924944"/>
            <a:ext cx="4137608" cy="2565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230580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?</a:t>
            </a:r>
          </a:p>
          <a:p>
            <a:endParaRPr lang="cs-CZ" u="sng" dirty="0"/>
          </a:p>
          <a:p>
            <a:r>
              <a:rPr lang="cs-CZ" dirty="0"/>
              <a:t>Maso</a:t>
            </a:r>
          </a:p>
          <a:p>
            <a:r>
              <a:rPr lang="cs-CZ" dirty="0"/>
              <a:t>Mléko</a:t>
            </a:r>
          </a:p>
          <a:p>
            <a:r>
              <a:rPr lang="cs-CZ" dirty="0"/>
              <a:t>Kůži</a:t>
            </a:r>
          </a:p>
          <a:p>
            <a:r>
              <a:rPr lang="cs-CZ" dirty="0"/>
              <a:t>Vejce</a:t>
            </a:r>
          </a:p>
          <a:p>
            <a:r>
              <a:rPr lang="cs-CZ" dirty="0" smtClean="0"/>
              <a:t>Vlnu</a:t>
            </a:r>
          </a:p>
          <a:p>
            <a:r>
              <a:rPr lang="cs-CZ" dirty="0" smtClean="0"/>
              <a:t>Masu říkáme vepřové.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Krmí se šrotem z obilí.</a:t>
            </a:r>
          </a:p>
          <a:p>
            <a:r>
              <a:rPr lang="cs-CZ" dirty="0" smtClean="0"/>
              <a:t>Žijí ve chlévech.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2348880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708920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3140968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357301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3164663"/>
            <a:ext cx="3384376" cy="25382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372433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507756"/>
            <a:ext cx="4572000" cy="31455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Samec</a:t>
            </a:r>
          </a:p>
          <a:p>
            <a:r>
              <a:rPr lang="cs-CZ" dirty="0"/>
              <a:t>Samice</a:t>
            </a:r>
          </a:p>
          <a:p>
            <a:r>
              <a:rPr lang="cs-CZ" dirty="0"/>
              <a:t>Mládě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Hříbě</a:t>
            </a:r>
          </a:p>
          <a:p>
            <a:r>
              <a:rPr lang="cs-CZ" dirty="0" smtClean="0"/>
              <a:t>Hřebec</a:t>
            </a:r>
          </a:p>
          <a:p>
            <a:r>
              <a:rPr lang="cs-CZ" dirty="0" smtClean="0"/>
              <a:t>Klisna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267744" y="1268760"/>
            <a:ext cx="266429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339752" y="1700808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23728" y="1340768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2715523"/>
            <a:ext cx="3043953" cy="29377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84621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3284984"/>
            <a:ext cx="3558535" cy="24482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užitek z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 máme?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u="sng" dirty="0"/>
          </a:p>
          <a:p>
            <a:r>
              <a:rPr lang="cs-CZ" dirty="0"/>
              <a:t>Maso</a:t>
            </a:r>
          </a:p>
          <a:p>
            <a:r>
              <a:rPr lang="cs-CZ" dirty="0"/>
              <a:t>Mléko</a:t>
            </a:r>
          </a:p>
          <a:p>
            <a:r>
              <a:rPr lang="cs-CZ" dirty="0"/>
              <a:t>Kůži</a:t>
            </a:r>
          </a:p>
          <a:p>
            <a:r>
              <a:rPr lang="cs-CZ" dirty="0"/>
              <a:t>Vejce</a:t>
            </a:r>
          </a:p>
          <a:p>
            <a:r>
              <a:rPr lang="cs-CZ" dirty="0" smtClean="0"/>
              <a:t>Vlnu</a:t>
            </a:r>
          </a:p>
          <a:p>
            <a:endParaRPr lang="cs-CZ" dirty="0"/>
          </a:p>
          <a:p>
            <a:r>
              <a:rPr lang="cs-CZ" dirty="0" smtClean="0"/>
              <a:t>Dříve se kůň využíval pro práci na poli a v lese. Dnes k jízdě.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se živí a kde jej chováme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Krmí se krmnou směsí a v létě se pase na pastvinách.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jej ve stájích.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1808820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9592" y="2159659"/>
            <a:ext cx="1008112" cy="33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92" y="249289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2868182"/>
            <a:ext cx="1008112" cy="344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009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1113</TotalTime>
  <Words>310</Words>
  <Application>Microsoft Office PowerPoint</Application>
  <PresentationFormat>Předvádění na obrazovce (4:3)</PresentationFormat>
  <Paragraphs>181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               </vt:lpstr>
      <vt:lpstr>Snímek 2</vt:lpstr>
      <vt:lpstr>Užitek hospodářských zvířat</vt:lpstr>
      <vt:lpstr>Hospodářská zvířata</vt:lpstr>
      <vt:lpstr>Stavba těla</vt:lpstr>
      <vt:lpstr>Tur domácí</vt:lpstr>
      <vt:lpstr>Tur domácí</vt:lpstr>
      <vt:lpstr>Ovce domácí</vt:lpstr>
      <vt:lpstr>Ovce domácí</vt:lpstr>
      <vt:lpstr>Koza domácí</vt:lpstr>
      <vt:lpstr>Koza domácí</vt:lpstr>
      <vt:lpstr>Prase domácí</vt:lpstr>
      <vt:lpstr>Prase domácí</vt:lpstr>
      <vt:lpstr>Kůň</vt:lpstr>
      <vt:lpstr>Kůň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  DOMÁCÍ PTÁCI</dc:title>
  <dc:creator>Admin</dc:creator>
  <cp:lastModifiedBy>Dum</cp:lastModifiedBy>
  <cp:revision>23</cp:revision>
  <dcterms:created xsi:type="dcterms:W3CDTF">2013-05-06T13:09:53Z</dcterms:created>
  <dcterms:modified xsi:type="dcterms:W3CDTF">2013-12-28T11:29:46Z</dcterms:modified>
</cp:coreProperties>
</file>