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308" r:id="rId3"/>
    <p:sldId id="310" r:id="rId4"/>
    <p:sldId id="309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07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2" autoAdjust="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smtClean="0"/>
            <a:t>Mezi válkami </a:t>
          </a:r>
          <a:r>
            <a:rPr lang="cs-CZ" sz="2000" b="1" dirty="0" smtClean="0"/>
            <a:t>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VY_32_INOVACE_13_FAŠISMUS A NACISMUS - RISKUJ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11.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11.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smtClean="0"/>
            <a:t>Mezi válkami </a:t>
          </a:r>
          <a:r>
            <a:rPr lang="cs-CZ" sz="2000" b="1" kern="1200" dirty="0" smtClean="0"/>
            <a:t>1918 - 1939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VY_32_INOVACE_13_FAŠISMUS A NACISMUS - RISKUJ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k písemce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48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jedničku.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20727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Italský fašismus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Výmarská republika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Teorie nacismu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Nacistické Německo 1933 - 1939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Počátky pronásledování Židů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Z čeho je odvozeno slovo fašismus?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vůdce: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vůdce: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chopili moci?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 italské africké kolonie: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Proč toto označení?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Od kdy do kdy trvala?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Jaká hospodářská situace tu panovala?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a kde vypukla Velká hospodářská krize?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Dva znaky nacismu: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Teorie nacismu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 čem byla hodnota člověka?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nacismu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nacismu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dvě rasy byly dle nacistů méněcenné 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nacismu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Originální název Hitlerovy knihy: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nacismu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Kdy se stal Hitler kancléřem</a:t>
            </a:r>
            <a:r>
              <a:rPr lang="cs-CZ" sz="3200" b="1" dirty="0" smtClean="0">
                <a:solidFill>
                  <a:schemeClr val="tx1"/>
                </a:solidFill>
              </a:rPr>
              <a:t>? (Přesné datum)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Nacistické Německo 1933 - 1939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Nacistické Německo 1933 - 1939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</a:rPr>
              <a:t>Co to byl appeasement?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Nacistické Německo 1933 - 1939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 anšlus?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Nacistické Německo 1933 - 1939–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 čem byla Mnichovská dohoda?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Nacistické Německo 1933 - 1939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Kde a kdy byly přijaty ve třetí říši rasové zákony?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jeden rasový zákon: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Křišťálová noc?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arizace?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další dvě pronásledované společenské vrstvy: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Fasces</a:t>
            </a:r>
            <a:r>
              <a:rPr lang="cs-CZ" sz="4000" b="1" dirty="0" smtClean="0">
                <a:solidFill>
                  <a:srgbClr val="FF0000"/>
                </a:solidFill>
              </a:rPr>
              <a:t> = svazky prutů starořímských úředníků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duce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03599" y="3244334"/>
            <a:ext cx="45368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err="1" smtClean="0">
                <a:solidFill>
                  <a:srgbClr val="FF0000"/>
                </a:solidFill>
              </a:rPr>
              <a:t>Bennito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Mussolini</a:t>
            </a:r>
            <a:endParaRPr lang="cs-CZ" sz="4400" b="1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21506" name="Picture 2" descr="http://forum.valka.cz/attachments/osobnosti/Italie/benito_mussolin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348880"/>
            <a:ext cx="1900474" cy="28529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5301208"/>
            <a:ext cx="1253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 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Pochod na Řím – 28. 10. 1922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Habeš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Italský fašismus 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město Výmar = zasedání prvního poválečného německého parlamentu 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1919 - 1933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Velmi špatná – kvůli reparacím a bídě, rohlík za bilion marek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Výmarská republika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říjen 1929 - USA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Výmarská republika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Fašismus a rasismus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Teorie nacismu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v barvě očí, vlasů, ve tvaru lebky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Teorie nacismu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Židé a Slované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Teorie nacismu–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Mein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Kampf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Teorie nacismu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30. 1. 1933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Nacistické Německo 1933 - 1939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Ustupování západních mocností Hitlerovi za cenu záchrany míru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Nacistické Německo 1933 - 1939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Připojení Rakouska k Hitlerově Německu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Nacistické Německo 1933 - 1939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O odstoupení pohraničí Československa – Sudet - Německu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Nacistické Německo 1933 - 1939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1935, Norimberk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Zákaz smíšených manželství, ztráta občanství pro Židy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pronásledování Židů 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vypálení synagog, vraždění Židů ve velkém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Předání majetku Židů Němcům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= krádež a její uzákonění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Homosexuálové, Romové</a:t>
            </a:r>
            <a:r>
              <a:rPr lang="cs-CZ" sz="3200" b="1" smtClean="0">
                <a:solidFill>
                  <a:srgbClr val="FF0000"/>
                </a:solidFill>
              </a:rPr>
              <a:t>, komunisté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Počátky pronásledování Židů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1845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A</a:t>
            </a:r>
            <a:r>
              <a:rPr lang="cs-CZ" sz="3500" b="1" dirty="0" smtClean="0">
                <a:solidFill>
                  <a:schemeClr val="tx1"/>
                </a:solidFill>
              </a:rPr>
              <a:t>, Použitá literatura:</a:t>
            </a:r>
          </a:p>
          <a:p>
            <a:pPr marL="0" indent="0" algn="just">
              <a:buNone/>
            </a:pPr>
            <a:r>
              <a:rPr lang="cs-CZ" sz="3500" dirty="0" smtClean="0">
                <a:solidFill>
                  <a:schemeClr val="tx1"/>
                </a:solidFill>
                <a:cs typeface="Times New Roman" pitchFamily="18" charset="0"/>
              </a:rPr>
              <a:t>1. VÁLKOVÁ, Veronika. </a:t>
            </a:r>
            <a:r>
              <a:rPr lang="cs-CZ" sz="3500" i="1" dirty="0" smtClean="0">
                <a:solidFill>
                  <a:schemeClr val="tx1"/>
                </a:solidFill>
                <a:cs typeface="Times New Roman" pitchFamily="18" charset="0"/>
              </a:rPr>
              <a:t>Dějepis 9 pro základní školy</a:t>
            </a:r>
            <a:r>
              <a:rPr lang="cs-CZ" sz="3500" dirty="0" smtClean="0">
                <a:solidFill>
                  <a:schemeClr val="tx1"/>
                </a:solidFill>
                <a:cs typeface="Times New Roman" pitchFamily="18" charset="0"/>
              </a:rPr>
              <a:t>. Praha: SPN - pedagogické nakladatelství, akciová společnost, 2009, ISBN 978-80-7235-428-3. </a:t>
            </a:r>
          </a:p>
          <a:p>
            <a:pPr marL="0" indent="0" algn="ctr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Obr. </a:t>
            </a:r>
            <a:r>
              <a:rPr lang="cs-CZ" sz="3500" dirty="0" smtClean="0">
                <a:solidFill>
                  <a:schemeClr val="tx1"/>
                </a:solidFill>
              </a:rPr>
              <a:t>1: </a:t>
            </a:r>
            <a:r>
              <a:rPr lang="cs-CZ" sz="3500" dirty="0" smtClean="0">
                <a:solidFill>
                  <a:schemeClr val="tx1"/>
                </a:solidFill>
              </a:rPr>
              <a:t>AUTOR NEUVEDEN. </a:t>
            </a:r>
            <a:r>
              <a:rPr lang="cs-CZ" sz="3500" i="1" dirty="0" err="1" smtClean="0">
                <a:solidFill>
                  <a:schemeClr val="tx1"/>
                </a:solidFill>
              </a:rPr>
              <a:t>forum.valka.cz</a:t>
            </a:r>
            <a:r>
              <a:rPr lang="cs-CZ" sz="3500" dirty="0" smtClean="0">
                <a:solidFill>
                  <a:schemeClr val="tx1"/>
                </a:solidFill>
              </a:rPr>
              <a:t> [online]. [cit. 28.12.2013]. Dostupný na WWW: http://</a:t>
            </a:r>
            <a:r>
              <a:rPr lang="cs-CZ" sz="3500" dirty="0" smtClean="0">
                <a:solidFill>
                  <a:schemeClr val="tx1"/>
                </a:solidFill>
              </a:rPr>
              <a:t>forum.valka.cz/attachments/osobnosti/Italie/benito_mussolini.jpg.</a:t>
            </a:r>
            <a:endParaRPr lang="cs-CZ" sz="35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35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použity z galerie office. 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433</TotalTime>
  <Words>860</Words>
  <Application>Microsoft Office PowerPoint</Application>
  <PresentationFormat>Předvádění na obrazovce (4:3)</PresentationFormat>
  <Paragraphs>258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Italský fašismus - 1000</vt:lpstr>
      <vt:lpstr>Italský fašismus – 2 000</vt:lpstr>
      <vt:lpstr>Italský fašismus  – 3 000</vt:lpstr>
      <vt:lpstr>Italský fašismus – 4 000</vt:lpstr>
      <vt:lpstr>Italský fašismus – 5 000</vt:lpstr>
      <vt:lpstr>Výmarská republika – 1 000</vt:lpstr>
      <vt:lpstr>Výmarská republika – 2 000</vt:lpstr>
      <vt:lpstr>Výmarská republika – 3 000</vt:lpstr>
      <vt:lpstr>Výmarská republika – 4 000</vt:lpstr>
      <vt:lpstr>Výmarská republika – 5 000</vt:lpstr>
      <vt:lpstr>Teorie nacismu – 1 000</vt:lpstr>
      <vt:lpstr>Teorie nacismu – 2 000</vt:lpstr>
      <vt:lpstr>Teorie nacismu – 3 000</vt:lpstr>
      <vt:lpstr>Teorie nacismu – 4 000</vt:lpstr>
      <vt:lpstr>Teorie nacismu – 5 000</vt:lpstr>
      <vt:lpstr>Nacistické Německo 1933 - 1939 – 1 000</vt:lpstr>
      <vt:lpstr>Nacistické Německo 1933 - 1939 – 2 000</vt:lpstr>
      <vt:lpstr>Nacistické Německo 1933 - 1939 – 3 000</vt:lpstr>
      <vt:lpstr>Nacistické Německo 1933 - 1939– 4 000</vt:lpstr>
      <vt:lpstr>Nacistické Německo 1933 - 1939 – 5 000</vt:lpstr>
      <vt:lpstr>Počátky pronásledování Židů  – 1 000</vt:lpstr>
      <vt:lpstr>Počátky pronásledování Židů – 2 000</vt:lpstr>
      <vt:lpstr>Počátky pronásledování Židů  – 3 000</vt:lpstr>
      <vt:lpstr>Počátky pronásledování Židů – 4 000</vt:lpstr>
      <vt:lpstr>Počátky pronásledování Židů – 5 000</vt:lpstr>
      <vt:lpstr>Italský fašismus – 1 000 - odpověď</vt:lpstr>
      <vt:lpstr>Italský fašismus – 2 000 - odpověď</vt:lpstr>
      <vt:lpstr>Italský fašismus – 3 000 - odpověď</vt:lpstr>
      <vt:lpstr>Italský fašismus – 4 000 - odpověď</vt:lpstr>
      <vt:lpstr>Italský fašismus - 5 000 - odpověď</vt:lpstr>
      <vt:lpstr>Výmarská republika – 1 000 - odpověď</vt:lpstr>
      <vt:lpstr>Výmarská republika – 2 000 - odpověď</vt:lpstr>
      <vt:lpstr>Výmarská republika – 3 000 - odpověď</vt:lpstr>
      <vt:lpstr>Výmarská republika – 5 000 - odpověď</vt:lpstr>
      <vt:lpstr>Teorie nacismu – 1 000 - odpověď</vt:lpstr>
      <vt:lpstr>Teorie nacismu – 2 000 - odpověď</vt:lpstr>
      <vt:lpstr> Teorie nacismu– 4 000 - odpověď</vt:lpstr>
      <vt:lpstr>Teorie nacismu – 5 000 - odpověď</vt:lpstr>
      <vt:lpstr>Nacistické Německo 1933 - 1939 – 1 000 - odpověď</vt:lpstr>
      <vt:lpstr>Nacistické Německo 1933 - 1939 – 3 000 - odpověď</vt:lpstr>
      <vt:lpstr>Nacistické Německo 1933 - 1939 – 4 000 - odpověď</vt:lpstr>
      <vt:lpstr>Nacistické Německo 1933 - 1939 – 5 000 - odpověď</vt:lpstr>
      <vt:lpstr>Počátky pronásledování Židů  – 1 000 - odpověď</vt:lpstr>
      <vt:lpstr>Počátky pronásledování Židů  – 2 000 - odpověď</vt:lpstr>
      <vt:lpstr>Počátky pronásledování Židů  – 3 000 - odpověď</vt:lpstr>
      <vt:lpstr>Počátky pronásledování Židů  – 4 000 - odpověď</vt:lpstr>
      <vt:lpstr>Počátky pronásledování Židů 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Fašismus a nacismus - Riskuj</dc:title>
  <dc:creator>Mgr. Jiří Lux</dc:creator>
  <cp:lastModifiedBy>Jiri</cp:lastModifiedBy>
  <cp:revision>284</cp:revision>
  <dcterms:created xsi:type="dcterms:W3CDTF">2013-04-29T19:13:37Z</dcterms:created>
  <dcterms:modified xsi:type="dcterms:W3CDTF">2013-12-28T11:35:27Z</dcterms:modified>
</cp:coreProperties>
</file>