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0"/>
  </p:notesMasterIdLst>
  <p:sldIdLst>
    <p:sldId id="277" r:id="rId2"/>
    <p:sldId id="278" r:id="rId3"/>
    <p:sldId id="256" r:id="rId4"/>
    <p:sldId id="257" r:id="rId5"/>
    <p:sldId id="279" r:id="rId6"/>
    <p:sldId id="280" r:id="rId7"/>
    <p:sldId id="281" r:id="rId8"/>
    <p:sldId id="293" r:id="rId9"/>
    <p:sldId id="282" r:id="rId10"/>
    <p:sldId id="283" r:id="rId11"/>
    <p:sldId id="284" r:id="rId12"/>
    <p:sldId id="285" r:id="rId13"/>
    <p:sldId id="286" r:id="rId14"/>
    <p:sldId id="287" r:id="rId15"/>
    <p:sldId id="289" r:id="rId16"/>
    <p:sldId id="290" r:id="rId17"/>
    <p:sldId id="291" r:id="rId18"/>
    <p:sldId id="29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2790" y="-9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01_DVOJHLASKY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Výslovnost a psaní některých dvojhlásek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73F58E-9364-4EAB-8861-CD1214AA27BD}" type="presOf" srcId="{B651F6E3-6281-48DB-9319-2AEAFDAE7572}" destId="{6BB5E863-4638-4E1D-BFDE-399D028AC4ED}" srcOrd="1" destOrd="0" presId="urn:microsoft.com/office/officeart/2005/8/layout/target3"/>
    <dgm:cxn modelId="{9C1EB7D1-1065-4C25-ABE6-F3642888E189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62365D-AA90-4F3C-8A96-FB9597BDB5DF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C031B09-48BE-41C2-98F3-5DA2E748FFD6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0531091-6230-4EF6-B330-7F181BF48FE8}" type="presOf" srcId="{4C35D32F-0EAB-4CD7-82EE-45574DC2A586}" destId="{890E4F0B-2866-4A3F-A3C7-2A14B1797930}" srcOrd="1" destOrd="0" presId="urn:microsoft.com/office/officeart/2005/8/layout/target3"/>
    <dgm:cxn modelId="{01EC3CEC-D324-4611-876E-8822594FC907}" type="presOf" srcId="{D1D4F407-5343-4D3F-B5B9-D407B03CAEB4}" destId="{D005CE8C-CC26-4C3E-AC11-E15060ECD759}" srcOrd="0" destOrd="0" presId="urn:microsoft.com/office/officeart/2005/8/layout/target3"/>
    <dgm:cxn modelId="{B740714E-28FC-4630-9119-DCAC6CF8A74E}" type="presOf" srcId="{D1B46980-6531-4606-95E6-44980827E919}" destId="{2BE915AB-18AA-4053-B92C-3BFC9ED204BB}" srcOrd="1" destOrd="0" presId="urn:microsoft.com/office/officeart/2005/8/layout/target3"/>
    <dgm:cxn modelId="{C0E36A87-4473-42FF-96D4-D41E817E27FE}" type="presOf" srcId="{757F3AB3-0718-4624-B441-E567A8F0AB56}" destId="{333A1088-737F-45CB-B68E-254E46348037}" srcOrd="0" destOrd="0" presId="urn:microsoft.com/office/officeart/2005/8/layout/target3"/>
    <dgm:cxn modelId="{45AA1B7F-7322-42B6-B60A-37BB5E2D179C}" type="presOf" srcId="{B651F6E3-6281-48DB-9319-2AEAFDAE7572}" destId="{619D679B-A015-4ECF-8348-D1034C574F40}" srcOrd="0" destOrd="0" presId="urn:microsoft.com/office/officeart/2005/8/layout/target3"/>
    <dgm:cxn modelId="{3FE05F88-14DB-4A71-8186-1877EF5E331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8A740CF-E21F-497E-AED6-A54903516EF7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F91CE4-74F0-4C93-8BE2-F1DB114B0288}" type="presParOf" srcId="{333A1088-737F-45CB-B68E-254E46348037}" destId="{F5ABB229-8D3B-4694-996A-96F23CF14429}" srcOrd="0" destOrd="0" presId="urn:microsoft.com/office/officeart/2005/8/layout/target3"/>
    <dgm:cxn modelId="{3FC1E624-E5F2-4CF4-864F-11787754D96C}" type="presParOf" srcId="{333A1088-737F-45CB-B68E-254E46348037}" destId="{F41139FD-01EE-4571-8B17-4FB00FC51163}" srcOrd="1" destOrd="0" presId="urn:microsoft.com/office/officeart/2005/8/layout/target3"/>
    <dgm:cxn modelId="{9FBFD89F-7FF7-42DA-871F-81023A0E9650}" type="presParOf" srcId="{333A1088-737F-45CB-B68E-254E46348037}" destId="{D005CE8C-CC26-4C3E-AC11-E15060ECD759}" srcOrd="2" destOrd="0" presId="urn:microsoft.com/office/officeart/2005/8/layout/target3"/>
    <dgm:cxn modelId="{E8071449-2921-443E-92B9-8EBB16AA947B}" type="presParOf" srcId="{333A1088-737F-45CB-B68E-254E46348037}" destId="{2C702D82-9B77-49B7-9568-BB8EB47C3372}" srcOrd="3" destOrd="0" presId="urn:microsoft.com/office/officeart/2005/8/layout/target3"/>
    <dgm:cxn modelId="{3B9E3935-AFC1-4D42-91E4-2CC317EF4B50}" type="presParOf" srcId="{333A1088-737F-45CB-B68E-254E46348037}" destId="{A52A0455-90FF-4808-ABD0-F02540D31D5A}" srcOrd="4" destOrd="0" presId="urn:microsoft.com/office/officeart/2005/8/layout/target3"/>
    <dgm:cxn modelId="{5306EC69-F63C-40FE-B32E-A4CB7C66701E}" type="presParOf" srcId="{333A1088-737F-45CB-B68E-254E46348037}" destId="{6140AFEC-043D-4C43-A2F9-D0F5331DF3A3}" srcOrd="5" destOrd="0" presId="urn:microsoft.com/office/officeart/2005/8/layout/target3"/>
    <dgm:cxn modelId="{98EA5819-BB8C-4FC8-904C-8DCD19C82F69}" type="presParOf" srcId="{333A1088-737F-45CB-B68E-254E46348037}" destId="{9358AC05-5D7D-4327-9F80-1AD486AEA664}" srcOrd="6" destOrd="0" presId="urn:microsoft.com/office/officeart/2005/8/layout/target3"/>
    <dgm:cxn modelId="{0F1EDF6B-55E8-4D7C-B402-8AF6A49870A5}" type="presParOf" srcId="{333A1088-737F-45CB-B68E-254E46348037}" destId="{313FC574-E1CD-4FB4-B054-0B805CE0447D}" srcOrd="7" destOrd="0" presId="urn:microsoft.com/office/officeart/2005/8/layout/target3"/>
    <dgm:cxn modelId="{DCFB3FF8-11B7-4C8A-9267-A67DE8B3B48C}" type="presParOf" srcId="{333A1088-737F-45CB-B68E-254E46348037}" destId="{619D679B-A015-4ECF-8348-D1034C574F40}" srcOrd="8" destOrd="0" presId="urn:microsoft.com/office/officeart/2005/8/layout/target3"/>
    <dgm:cxn modelId="{02FB6FEC-7158-459A-9A03-6F8221748F7F}" type="presParOf" srcId="{333A1088-737F-45CB-B68E-254E46348037}" destId="{322283A8-4A27-4CDA-BAE3-F381106A9174}" srcOrd="9" destOrd="0" presId="urn:microsoft.com/office/officeart/2005/8/layout/target3"/>
    <dgm:cxn modelId="{1D1F996A-3572-490D-8F04-E96EED8F54BA}" type="presParOf" srcId="{333A1088-737F-45CB-B68E-254E46348037}" destId="{FFC9F71D-1B4F-4AD9-A4A6-86ADEFC8AF5C}" srcOrd="10" destOrd="0" presId="urn:microsoft.com/office/officeart/2005/8/layout/target3"/>
    <dgm:cxn modelId="{7F8DF5CE-C3DB-4F56-9F7C-6C5E0D28AD5F}" type="presParOf" srcId="{333A1088-737F-45CB-B68E-254E46348037}" destId="{25B08C86-7E15-44DC-BE7F-FFB55DD49D12}" srcOrd="11" destOrd="0" presId="urn:microsoft.com/office/officeart/2005/8/layout/target3"/>
    <dgm:cxn modelId="{8D909260-1027-4677-AC54-E92C4AD66136}" type="presParOf" srcId="{333A1088-737F-45CB-B68E-254E46348037}" destId="{76644BE8-9D7C-4C09-B250-3D10AF48CBB7}" srcOrd="12" destOrd="0" presId="urn:microsoft.com/office/officeart/2005/8/layout/target3"/>
    <dgm:cxn modelId="{E1146913-96FF-4B60-B872-4F4D1ED53EA3}" type="presParOf" srcId="{333A1088-737F-45CB-B68E-254E46348037}" destId="{EE85B701-7295-41C0-BA7A-34D3756A2AE6}" srcOrd="13" destOrd="0" presId="urn:microsoft.com/office/officeart/2005/8/layout/target3"/>
    <dgm:cxn modelId="{7A2F2B7B-D481-41FD-95E8-C068EA754415}" type="presParOf" srcId="{333A1088-737F-45CB-B68E-254E46348037}" destId="{8BEBB6EC-1DAA-4CAC-8A25-BC0FCBD5DBD5}" srcOrd="14" destOrd="0" presId="urn:microsoft.com/office/officeart/2005/8/layout/target3"/>
    <dgm:cxn modelId="{121B8361-5729-4943-8E71-5DD2EB5B8AD3}" type="presParOf" srcId="{333A1088-737F-45CB-B68E-254E46348037}" destId="{AED2198E-93D5-4001-81B4-73124B309672}" srcOrd="15" destOrd="0" presId="urn:microsoft.com/office/officeart/2005/8/layout/target3"/>
    <dgm:cxn modelId="{573E3884-167C-4BBB-BCB6-73DF30237661}" type="presParOf" srcId="{333A1088-737F-45CB-B68E-254E46348037}" destId="{2BE915AB-18AA-4053-B92C-3BFC9ED204BB}" srcOrd="16" destOrd="0" presId="urn:microsoft.com/office/officeart/2005/8/layout/target3"/>
    <dgm:cxn modelId="{DE81A2F9-CD39-4B8C-9000-4482DFA8AE72}" type="presParOf" srcId="{333A1088-737F-45CB-B68E-254E46348037}" destId="{6BB5E863-4638-4E1D-BFDE-399D028AC4ED}" srcOrd="17" destOrd="0" presId="urn:microsoft.com/office/officeart/2005/8/layout/target3"/>
    <dgm:cxn modelId="{781A71A3-573F-4783-80E0-33FBA1F8EC4A}" type="presParOf" srcId="{333A1088-737F-45CB-B68E-254E46348037}" destId="{5A5FFA88-C948-4069-8E93-59FA12366E83}" srcOrd="18" destOrd="0" presId="urn:microsoft.com/office/officeart/2005/8/layout/target3"/>
    <dgm:cxn modelId="{4A46752E-A9F7-44A6-89B8-C9FB246B181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01_DVOJHLASKY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Výslovnost a psaní některých dvojhlásek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BAD12B-8729-432E-835B-3607C2C7687A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870336-CBCF-4E52-8CEB-0D70579F0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338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3715EB42-52CB-4255-8FFE-1E2ECB05DF68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81840428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836712"/>
            <a:ext cx="6621463" cy="128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6167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4215111938"/>
              </p:ext>
            </p:extLst>
          </p:nvPr>
        </p:nvGraphicFramePr>
        <p:xfrm>
          <a:off x="684213" y="1844675"/>
          <a:ext cx="7343775" cy="45656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</a:t>
                      </a:r>
                      <a:r>
                        <a:rPr lang="cs-CZ" sz="1400" i="1" smtClean="0"/>
                        <a:t>OP VK_Ryplová_NJ,7_01</a:t>
                      </a:r>
                      <a:r>
                        <a:rPr lang="cs-CZ" sz="1400" i="1" baseline="0" smtClean="0"/>
                        <a:t> </a:t>
                      </a:r>
                      <a:r>
                        <a:rPr lang="cs-CZ" sz="1400" i="1" baseline="0" dirty="0" smtClean="0"/>
                        <a:t>_DVOJHLÁSKY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NJ,7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Září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2011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07.09.2011 – VII.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Výslovnost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106680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Upevnění výslovnosti,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rozlišování dvojhlásek.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Opakovat několikrát dokola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47667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90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Deutsch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dvojhlásky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30423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Dvojhlásky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FF0000"/>
                </a:solidFill>
              </a:rPr>
              <a:t>„</a:t>
            </a:r>
            <a:r>
              <a:rPr lang="cs-CZ" b="1" dirty="0">
                <a:solidFill>
                  <a:srgbClr val="FF0000"/>
                </a:solidFill>
              </a:rPr>
              <a:t>e</a:t>
            </a:r>
            <a:r>
              <a:rPr lang="de-DE" b="1" dirty="0" smtClean="0">
                <a:solidFill>
                  <a:srgbClr val="FF0000"/>
                </a:solidFill>
              </a:rPr>
              <a:t>i</a:t>
            </a:r>
            <a:r>
              <a:rPr lang="cs-CZ" b="1" dirty="0" smtClean="0">
                <a:solidFill>
                  <a:srgbClr val="FF0000"/>
                </a:solidFill>
              </a:rPr>
              <a:t>“ </a:t>
            </a:r>
            <a:r>
              <a:rPr lang="de-DE" b="1" dirty="0" err="1" smtClean="0">
                <a:solidFill>
                  <a:srgbClr val="FF0000"/>
                </a:solidFill>
              </a:rPr>
              <a:t>vyslov</a:t>
            </a:r>
            <a:r>
              <a:rPr lang="cs-CZ" b="1" dirty="0" smtClean="0">
                <a:solidFill>
                  <a:srgbClr val="FF0000"/>
                </a:solidFill>
              </a:rPr>
              <a:t> „</a:t>
            </a:r>
            <a:r>
              <a:rPr lang="de-DE" b="1" dirty="0" err="1" smtClean="0">
                <a:solidFill>
                  <a:srgbClr val="FF0000"/>
                </a:solidFill>
              </a:rPr>
              <a:t>aj</a:t>
            </a:r>
            <a:r>
              <a:rPr lang="cs-CZ" b="1" dirty="0" smtClean="0">
                <a:solidFill>
                  <a:srgbClr val="FF0000"/>
                </a:solidFill>
              </a:rPr>
              <a:t>“</a:t>
            </a:r>
            <a:endParaRPr lang="de-DE" b="1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>
                <a:solidFill>
                  <a:srgbClr val="002060"/>
                </a:solidFill>
              </a:rPr>
              <a:t>h</a:t>
            </a:r>
            <a:r>
              <a:rPr lang="de-DE" dirty="0" err="1" smtClean="0">
                <a:solidFill>
                  <a:srgbClr val="002060"/>
                </a:solidFill>
              </a:rPr>
              <a:t>eißen</a:t>
            </a:r>
            <a:endParaRPr lang="cs-CZ" dirty="0" smtClean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>
                <a:solidFill>
                  <a:srgbClr val="002060"/>
                </a:solidFill>
              </a:rPr>
              <a:t>m</a:t>
            </a:r>
            <a:r>
              <a:rPr lang="de-DE" dirty="0" smtClean="0">
                <a:solidFill>
                  <a:srgbClr val="002060"/>
                </a:solidFill>
              </a:rPr>
              <a:t>ein</a:t>
            </a:r>
            <a:r>
              <a:rPr lang="cs-CZ" dirty="0" smtClean="0">
                <a:solidFill>
                  <a:srgbClr val="002060"/>
                </a:solidFill>
              </a:rPr>
              <a:t>, m</a:t>
            </a:r>
            <a:r>
              <a:rPr lang="de-DE" dirty="0" smtClean="0">
                <a:solidFill>
                  <a:srgbClr val="002060"/>
                </a:solidFill>
              </a:rPr>
              <a:t>eine</a:t>
            </a:r>
            <a:endParaRPr lang="cs-CZ" dirty="0" smtClean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>
                <a:solidFill>
                  <a:srgbClr val="002060"/>
                </a:solidFill>
              </a:rPr>
              <a:t>d</a:t>
            </a:r>
            <a:r>
              <a:rPr lang="de-DE" dirty="0" smtClean="0">
                <a:solidFill>
                  <a:srgbClr val="002060"/>
                </a:solidFill>
              </a:rPr>
              <a:t>ein</a:t>
            </a:r>
            <a:r>
              <a:rPr lang="cs-CZ" dirty="0" smtClean="0">
                <a:solidFill>
                  <a:srgbClr val="002060"/>
                </a:solidFill>
              </a:rPr>
              <a:t>, d</a:t>
            </a:r>
            <a:r>
              <a:rPr lang="de-DE" dirty="0" smtClean="0">
                <a:solidFill>
                  <a:srgbClr val="002060"/>
                </a:solidFill>
              </a:rPr>
              <a:t>eine</a:t>
            </a:r>
            <a:endParaRPr lang="cs-CZ" dirty="0" smtClean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de-DE" dirty="0" smtClean="0">
                <a:solidFill>
                  <a:srgbClr val="002060"/>
                </a:solidFill>
              </a:rPr>
              <a:t>Wein</a:t>
            </a:r>
            <a:endParaRPr lang="cs-CZ" dirty="0" smtClean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>
                <a:solidFill>
                  <a:srgbClr val="002060"/>
                </a:solidFill>
              </a:rPr>
              <a:t>z</a:t>
            </a:r>
            <a:r>
              <a:rPr lang="de-DE" dirty="0" err="1" smtClean="0">
                <a:solidFill>
                  <a:srgbClr val="002060"/>
                </a:solidFill>
              </a:rPr>
              <a:t>wei</a:t>
            </a:r>
            <a:r>
              <a:rPr lang="de-DE" dirty="0">
                <a:solidFill>
                  <a:srgbClr val="002060"/>
                </a:solidFill>
              </a:rPr>
              <a:t>, </a:t>
            </a:r>
            <a:r>
              <a:rPr lang="de-DE" dirty="0" err="1" smtClean="0">
                <a:solidFill>
                  <a:srgbClr val="002060"/>
                </a:solidFill>
              </a:rPr>
              <a:t>dr</a:t>
            </a:r>
            <a:r>
              <a:rPr lang="cs-CZ" dirty="0" err="1" smtClean="0">
                <a:solidFill>
                  <a:srgbClr val="002060"/>
                </a:solidFill>
              </a:rPr>
              <a:t>ei</a:t>
            </a:r>
            <a:endParaRPr lang="de-DE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8556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Dvojhlásky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FF0000"/>
                </a:solidFill>
              </a:rPr>
              <a:t>„</a:t>
            </a:r>
            <a:r>
              <a:rPr lang="cs-CZ" b="1" dirty="0" err="1">
                <a:solidFill>
                  <a:srgbClr val="FF0000"/>
                </a:solidFill>
              </a:rPr>
              <a:t>e</a:t>
            </a:r>
            <a:r>
              <a:rPr lang="cs-CZ" b="1" dirty="0" err="1" smtClean="0">
                <a:solidFill>
                  <a:srgbClr val="FF0000"/>
                </a:solidFill>
              </a:rPr>
              <a:t>u</a:t>
            </a:r>
            <a:r>
              <a:rPr lang="cs-CZ" b="1" dirty="0" smtClean="0">
                <a:solidFill>
                  <a:srgbClr val="FF0000"/>
                </a:solidFill>
              </a:rPr>
              <a:t>“ </a:t>
            </a:r>
            <a:r>
              <a:rPr lang="de-DE" b="1" dirty="0" err="1" smtClean="0">
                <a:solidFill>
                  <a:srgbClr val="FF0000"/>
                </a:solidFill>
              </a:rPr>
              <a:t>vyslov</a:t>
            </a:r>
            <a:r>
              <a:rPr lang="cs-CZ" b="1" dirty="0" smtClean="0">
                <a:solidFill>
                  <a:srgbClr val="FF0000"/>
                </a:solidFill>
              </a:rPr>
              <a:t> „o</a:t>
            </a:r>
            <a:r>
              <a:rPr lang="de-DE" b="1" dirty="0" smtClean="0">
                <a:solidFill>
                  <a:srgbClr val="FF0000"/>
                </a:solidFill>
              </a:rPr>
              <a:t>j</a:t>
            </a:r>
            <a:r>
              <a:rPr lang="cs-CZ" b="1" dirty="0" smtClean="0">
                <a:solidFill>
                  <a:srgbClr val="FF0000"/>
                </a:solidFill>
              </a:rPr>
              <a:t>“</a:t>
            </a:r>
            <a:endParaRPr lang="de-DE" b="1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>
                <a:solidFill>
                  <a:srgbClr val="002060"/>
                </a:solidFill>
              </a:rPr>
              <a:t>h</a:t>
            </a:r>
            <a:r>
              <a:rPr lang="de-DE" dirty="0" err="1" smtClean="0">
                <a:solidFill>
                  <a:srgbClr val="002060"/>
                </a:solidFill>
              </a:rPr>
              <a:t>eute</a:t>
            </a:r>
            <a:endParaRPr lang="cs-CZ" dirty="0" smtClean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>
                <a:solidFill>
                  <a:srgbClr val="002060"/>
                </a:solidFill>
              </a:rPr>
              <a:t>n</a:t>
            </a:r>
            <a:r>
              <a:rPr lang="de-DE" dirty="0" err="1" smtClean="0">
                <a:solidFill>
                  <a:srgbClr val="002060"/>
                </a:solidFill>
              </a:rPr>
              <a:t>eu</a:t>
            </a:r>
            <a:endParaRPr lang="cs-CZ" dirty="0" smtClean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>
                <a:solidFill>
                  <a:srgbClr val="002060"/>
                </a:solidFill>
              </a:rPr>
              <a:t>n</a:t>
            </a:r>
            <a:r>
              <a:rPr lang="de-DE" dirty="0" err="1" smtClean="0">
                <a:solidFill>
                  <a:srgbClr val="002060"/>
                </a:solidFill>
              </a:rPr>
              <a:t>eun</a:t>
            </a:r>
            <a:endParaRPr lang="cs-CZ" dirty="0" smtClean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de-DE" dirty="0" smtClean="0">
                <a:solidFill>
                  <a:srgbClr val="002060"/>
                </a:solidFill>
              </a:rPr>
              <a:t>Deutsch</a:t>
            </a:r>
            <a:endParaRPr lang="cs-CZ" dirty="0" smtClean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de-DE" dirty="0" smtClean="0">
                <a:solidFill>
                  <a:srgbClr val="002060"/>
                </a:solidFill>
              </a:rPr>
              <a:t>Freund</a:t>
            </a:r>
            <a:endParaRPr lang="cs-CZ" dirty="0" smtClean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de-DE" dirty="0" smtClean="0">
                <a:solidFill>
                  <a:srgbClr val="002060"/>
                </a:solidFill>
              </a:rPr>
              <a:t>Euro</a:t>
            </a: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1962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Dvojhlásky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FF0000"/>
                </a:solidFill>
              </a:rPr>
              <a:t>„</a:t>
            </a:r>
            <a:r>
              <a:rPr lang="cs-CZ" b="1" dirty="0" err="1" smtClean="0">
                <a:solidFill>
                  <a:srgbClr val="FF0000"/>
                </a:solidFill>
              </a:rPr>
              <a:t>ie</a:t>
            </a:r>
            <a:r>
              <a:rPr lang="cs-CZ" b="1" dirty="0" smtClean="0">
                <a:solidFill>
                  <a:srgbClr val="FF0000"/>
                </a:solidFill>
              </a:rPr>
              <a:t>“ </a:t>
            </a:r>
            <a:r>
              <a:rPr lang="de-DE" b="1" dirty="0" err="1" smtClean="0">
                <a:solidFill>
                  <a:srgbClr val="FF0000"/>
                </a:solidFill>
              </a:rPr>
              <a:t>vyslov</a:t>
            </a:r>
            <a:r>
              <a:rPr lang="cs-CZ" b="1" dirty="0" smtClean="0">
                <a:solidFill>
                  <a:srgbClr val="FF0000"/>
                </a:solidFill>
              </a:rPr>
              <a:t> „í“</a:t>
            </a:r>
            <a:endParaRPr lang="de-DE" b="1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>
                <a:solidFill>
                  <a:srgbClr val="002060"/>
                </a:solidFill>
              </a:rPr>
              <a:t>h</a:t>
            </a:r>
            <a:r>
              <a:rPr lang="de-DE" dirty="0" err="1" smtClean="0">
                <a:solidFill>
                  <a:srgbClr val="002060"/>
                </a:solidFill>
              </a:rPr>
              <a:t>ier</a:t>
            </a:r>
            <a:endParaRPr lang="cs-CZ" dirty="0" smtClean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>
                <a:solidFill>
                  <a:srgbClr val="002060"/>
                </a:solidFill>
              </a:rPr>
              <a:t>d</a:t>
            </a:r>
            <a:r>
              <a:rPr lang="de-DE" dirty="0" err="1" smtClean="0">
                <a:solidFill>
                  <a:srgbClr val="002060"/>
                </a:solidFill>
              </a:rPr>
              <a:t>ie</a:t>
            </a:r>
            <a:endParaRPr lang="cs-CZ" dirty="0" smtClean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>
                <a:solidFill>
                  <a:srgbClr val="002060"/>
                </a:solidFill>
              </a:rPr>
              <a:t>s</a:t>
            </a:r>
            <a:r>
              <a:rPr lang="de-DE" dirty="0" err="1" smtClean="0">
                <a:solidFill>
                  <a:srgbClr val="002060"/>
                </a:solidFill>
              </a:rPr>
              <a:t>ieben</a:t>
            </a:r>
            <a:endParaRPr lang="cs-CZ" dirty="0" smtClean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>
                <a:solidFill>
                  <a:srgbClr val="002060"/>
                </a:solidFill>
              </a:rPr>
              <a:t>w</a:t>
            </a:r>
            <a:r>
              <a:rPr lang="de-DE" dirty="0" err="1" smtClean="0">
                <a:solidFill>
                  <a:srgbClr val="002060"/>
                </a:solidFill>
              </a:rPr>
              <a:t>ieder</a:t>
            </a:r>
            <a:endParaRPr lang="cs-CZ" dirty="0" smtClean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srgbClr val="002060"/>
                </a:solidFill>
              </a:rPr>
              <a:t>vier</a:t>
            </a:r>
            <a:endParaRPr lang="cs-CZ" dirty="0" smtClean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de-DE" dirty="0" smtClean="0">
                <a:solidFill>
                  <a:srgbClr val="002060"/>
                </a:solidFill>
              </a:rPr>
              <a:t>Tiere</a:t>
            </a:r>
            <a:r>
              <a:rPr lang="de-DE" dirty="0">
                <a:solidFill>
                  <a:srgbClr val="002060"/>
                </a:solidFill>
              </a:rPr>
              <a:t>, Wien, Radiergummi, lieber, </a:t>
            </a:r>
            <a:r>
              <a:rPr lang="de-DE" dirty="0" smtClean="0">
                <a:solidFill>
                  <a:srgbClr val="002060"/>
                </a:solidFill>
              </a:rPr>
              <a:t>wie</a:t>
            </a:r>
            <a:r>
              <a:rPr lang="cs-CZ" dirty="0" smtClean="0">
                <a:solidFill>
                  <a:srgbClr val="002060"/>
                </a:solidFill>
              </a:rPr>
              <a:t>…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9663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Dvojhlásky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002060"/>
                </a:solidFill>
              </a:rPr>
              <a:t>Čti správně:</a:t>
            </a:r>
            <a:endParaRPr lang="de-DE" b="1" dirty="0">
              <a:solidFill>
                <a:srgbClr val="00206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7115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Dvojhlásky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002060"/>
                </a:solidFill>
              </a:rPr>
              <a:t>Čti správně:</a:t>
            </a:r>
            <a:endParaRPr lang="de-DE" b="1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de-DE" b="1" dirty="0">
                <a:solidFill>
                  <a:srgbClr val="002060"/>
                </a:solidFill>
              </a:rPr>
              <a:t>Mein Bruder </a:t>
            </a:r>
            <a:r>
              <a:rPr lang="de-DE" b="1" dirty="0" smtClean="0">
                <a:solidFill>
                  <a:srgbClr val="002060"/>
                </a:solidFill>
              </a:rPr>
              <a:t>heißt </a:t>
            </a:r>
            <a:r>
              <a:rPr lang="de-DE" b="1" dirty="0">
                <a:solidFill>
                  <a:srgbClr val="002060"/>
                </a:solidFill>
              </a:rPr>
              <a:t>Dieter.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69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Dvojhlásky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002060"/>
                </a:solidFill>
              </a:rPr>
              <a:t>Čti správně:</a:t>
            </a:r>
            <a:endParaRPr lang="de-DE" b="1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de-DE" b="1" dirty="0">
                <a:solidFill>
                  <a:srgbClr val="002060"/>
                </a:solidFill>
              </a:rPr>
              <a:t>Mein Bruder </a:t>
            </a:r>
            <a:r>
              <a:rPr lang="de-DE" b="1" dirty="0" smtClean="0">
                <a:solidFill>
                  <a:srgbClr val="002060"/>
                </a:solidFill>
              </a:rPr>
              <a:t>heißt </a:t>
            </a:r>
            <a:r>
              <a:rPr lang="de-DE" b="1" dirty="0">
                <a:solidFill>
                  <a:srgbClr val="002060"/>
                </a:solidFill>
              </a:rPr>
              <a:t>Dieter</a:t>
            </a:r>
            <a:r>
              <a:rPr lang="de-DE" b="1" dirty="0" smtClean="0">
                <a:solidFill>
                  <a:srgbClr val="002060"/>
                </a:solidFill>
              </a:rPr>
              <a:t>.</a:t>
            </a:r>
            <a:endParaRPr lang="cs-CZ" b="1" dirty="0" smtClean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cs-CZ" b="1" dirty="0" err="1" smtClean="0">
                <a:solidFill>
                  <a:srgbClr val="002060"/>
                </a:solidFill>
              </a:rPr>
              <a:t>Wie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hei</a:t>
            </a:r>
            <a:r>
              <a:rPr lang="de-DE" b="1" dirty="0" smtClean="0">
                <a:solidFill>
                  <a:srgbClr val="002060"/>
                </a:solidFill>
              </a:rPr>
              <a:t>ß</a:t>
            </a:r>
            <a:r>
              <a:rPr lang="cs-CZ" b="1" dirty="0" smtClean="0">
                <a:solidFill>
                  <a:srgbClr val="002060"/>
                </a:solidFill>
              </a:rPr>
              <a:t>t </a:t>
            </a:r>
            <a:r>
              <a:rPr lang="cs-CZ" b="1" dirty="0" err="1">
                <a:solidFill>
                  <a:srgbClr val="002060"/>
                </a:solidFill>
              </a:rPr>
              <a:t>deine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Freundin</a:t>
            </a:r>
            <a:r>
              <a:rPr lang="cs-CZ" b="1" dirty="0">
                <a:solidFill>
                  <a:srgbClr val="002060"/>
                </a:solidFill>
              </a:rPr>
              <a:t>?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301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Dvojhlásky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002060"/>
                </a:solidFill>
              </a:rPr>
              <a:t>Čti správně:</a:t>
            </a:r>
            <a:endParaRPr lang="de-DE" b="1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de-DE" b="1" dirty="0">
                <a:solidFill>
                  <a:srgbClr val="002060"/>
                </a:solidFill>
              </a:rPr>
              <a:t>Mein Bruder </a:t>
            </a:r>
            <a:r>
              <a:rPr lang="de-DE" b="1" dirty="0" smtClean="0">
                <a:solidFill>
                  <a:srgbClr val="002060"/>
                </a:solidFill>
              </a:rPr>
              <a:t>heißt </a:t>
            </a:r>
            <a:r>
              <a:rPr lang="de-DE" b="1" dirty="0">
                <a:solidFill>
                  <a:srgbClr val="002060"/>
                </a:solidFill>
              </a:rPr>
              <a:t>Dieter</a:t>
            </a:r>
            <a:r>
              <a:rPr lang="de-DE" b="1" dirty="0" smtClean="0">
                <a:solidFill>
                  <a:srgbClr val="002060"/>
                </a:solidFill>
              </a:rPr>
              <a:t>.</a:t>
            </a:r>
            <a:endParaRPr lang="cs-CZ" b="1" dirty="0" smtClean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cs-CZ" b="1" dirty="0" err="1" smtClean="0">
                <a:solidFill>
                  <a:srgbClr val="002060"/>
                </a:solidFill>
              </a:rPr>
              <a:t>Wie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hei</a:t>
            </a:r>
            <a:r>
              <a:rPr lang="de-DE" b="1" dirty="0" smtClean="0">
                <a:solidFill>
                  <a:srgbClr val="002060"/>
                </a:solidFill>
              </a:rPr>
              <a:t>ß</a:t>
            </a:r>
            <a:r>
              <a:rPr lang="cs-CZ" b="1" dirty="0" smtClean="0">
                <a:solidFill>
                  <a:srgbClr val="002060"/>
                </a:solidFill>
              </a:rPr>
              <a:t>t </a:t>
            </a:r>
            <a:r>
              <a:rPr lang="cs-CZ" b="1" dirty="0" err="1">
                <a:solidFill>
                  <a:srgbClr val="002060"/>
                </a:solidFill>
              </a:rPr>
              <a:t>deine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Freundin</a:t>
            </a:r>
            <a:r>
              <a:rPr lang="cs-CZ" b="1" dirty="0">
                <a:solidFill>
                  <a:srgbClr val="002060"/>
                </a:solidFill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b="1" dirty="0" err="1">
                <a:solidFill>
                  <a:srgbClr val="002060"/>
                </a:solidFill>
              </a:rPr>
              <a:t>Heute</a:t>
            </a:r>
            <a:r>
              <a:rPr lang="cs-CZ" b="1" dirty="0">
                <a:solidFill>
                  <a:srgbClr val="002060"/>
                </a:solidFill>
              </a:rPr>
              <a:t> um </a:t>
            </a:r>
            <a:r>
              <a:rPr lang="cs-CZ" b="1" dirty="0" err="1">
                <a:solidFill>
                  <a:srgbClr val="002060"/>
                </a:solidFill>
              </a:rPr>
              <a:t>neun</a:t>
            </a:r>
            <a:r>
              <a:rPr lang="cs-CZ" b="1" dirty="0">
                <a:solidFill>
                  <a:srgbClr val="002060"/>
                </a:solidFill>
              </a:rPr>
              <a:t> Uhr </a:t>
            </a:r>
            <a:r>
              <a:rPr lang="cs-CZ" b="1" dirty="0" err="1">
                <a:solidFill>
                  <a:srgbClr val="002060"/>
                </a:solidFill>
              </a:rPr>
              <a:t>kommt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die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kleine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Liese</a:t>
            </a:r>
            <a:r>
              <a:rPr lang="cs-CZ" b="1" dirty="0">
                <a:solidFill>
                  <a:srgbClr val="002060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2550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Dvojhlásky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002060"/>
                </a:solidFill>
              </a:rPr>
              <a:t>Čti správně:</a:t>
            </a:r>
            <a:endParaRPr lang="de-DE" b="1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de-DE" b="1" dirty="0">
                <a:solidFill>
                  <a:srgbClr val="002060"/>
                </a:solidFill>
              </a:rPr>
              <a:t>Mein Bruder </a:t>
            </a:r>
            <a:r>
              <a:rPr lang="de-DE" b="1" dirty="0" smtClean="0">
                <a:solidFill>
                  <a:srgbClr val="002060"/>
                </a:solidFill>
              </a:rPr>
              <a:t>heißt </a:t>
            </a:r>
            <a:r>
              <a:rPr lang="de-DE" b="1" dirty="0">
                <a:solidFill>
                  <a:srgbClr val="002060"/>
                </a:solidFill>
              </a:rPr>
              <a:t>Dieter</a:t>
            </a:r>
            <a:r>
              <a:rPr lang="de-DE" b="1" dirty="0" smtClean="0">
                <a:solidFill>
                  <a:srgbClr val="002060"/>
                </a:solidFill>
              </a:rPr>
              <a:t>.</a:t>
            </a:r>
            <a:endParaRPr lang="cs-CZ" b="1" dirty="0" smtClean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cs-CZ" b="1" dirty="0" err="1" smtClean="0">
                <a:solidFill>
                  <a:srgbClr val="002060"/>
                </a:solidFill>
              </a:rPr>
              <a:t>Wie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hei</a:t>
            </a:r>
            <a:r>
              <a:rPr lang="de-DE" b="1" dirty="0" smtClean="0">
                <a:solidFill>
                  <a:srgbClr val="002060"/>
                </a:solidFill>
              </a:rPr>
              <a:t>ß</a:t>
            </a:r>
            <a:r>
              <a:rPr lang="cs-CZ" b="1" dirty="0" smtClean="0">
                <a:solidFill>
                  <a:srgbClr val="002060"/>
                </a:solidFill>
              </a:rPr>
              <a:t>t </a:t>
            </a:r>
            <a:r>
              <a:rPr lang="cs-CZ" b="1" dirty="0" err="1">
                <a:solidFill>
                  <a:srgbClr val="002060"/>
                </a:solidFill>
              </a:rPr>
              <a:t>deine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Freundin</a:t>
            </a:r>
            <a:r>
              <a:rPr lang="cs-CZ" b="1" dirty="0">
                <a:solidFill>
                  <a:srgbClr val="002060"/>
                </a:solidFill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b="1" dirty="0" err="1">
                <a:solidFill>
                  <a:srgbClr val="002060"/>
                </a:solidFill>
              </a:rPr>
              <a:t>Heute</a:t>
            </a:r>
            <a:r>
              <a:rPr lang="cs-CZ" b="1" dirty="0">
                <a:solidFill>
                  <a:srgbClr val="002060"/>
                </a:solidFill>
              </a:rPr>
              <a:t> um </a:t>
            </a:r>
            <a:r>
              <a:rPr lang="cs-CZ" b="1" dirty="0" err="1">
                <a:solidFill>
                  <a:srgbClr val="002060"/>
                </a:solidFill>
              </a:rPr>
              <a:t>neun</a:t>
            </a:r>
            <a:r>
              <a:rPr lang="cs-CZ" b="1" dirty="0">
                <a:solidFill>
                  <a:srgbClr val="002060"/>
                </a:solidFill>
              </a:rPr>
              <a:t> Uhr </a:t>
            </a:r>
            <a:r>
              <a:rPr lang="cs-CZ" b="1" dirty="0" err="1">
                <a:solidFill>
                  <a:srgbClr val="002060"/>
                </a:solidFill>
              </a:rPr>
              <a:t>kommt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die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kleine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Liese</a:t>
            </a:r>
            <a:r>
              <a:rPr lang="cs-CZ" b="1" dirty="0">
                <a:solidFill>
                  <a:srgbClr val="002060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b="1" dirty="0" err="1">
                <a:solidFill>
                  <a:srgbClr val="002060"/>
                </a:solidFill>
              </a:rPr>
              <a:t>Wie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siehe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ich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aus</a:t>
            </a:r>
            <a:r>
              <a:rPr lang="cs-CZ" b="1" dirty="0">
                <a:solidFill>
                  <a:srgbClr val="002060"/>
                </a:solidFill>
              </a:rPr>
              <a:t>?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9029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Dvojhlásky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002060"/>
                </a:solidFill>
              </a:rPr>
              <a:t>Čti správně:</a:t>
            </a:r>
            <a:endParaRPr lang="de-DE" b="1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de-DE" b="1" dirty="0">
                <a:solidFill>
                  <a:srgbClr val="002060"/>
                </a:solidFill>
              </a:rPr>
              <a:t>Mein Bruder </a:t>
            </a:r>
            <a:r>
              <a:rPr lang="de-DE" b="1" dirty="0" smtClean="0">
                <a:solidFill>
                  <a:srgbClr val="002060"/>
                </a:solidFill>
              </a:rPr>
              <a:t>heißt </a:t>
            </a:r>
            <a:r>
              <a:rPr lang="de-DE" b="1" dirty="0">
                <a:solidFill>
                  <a:srgbClr val="002060"/>
                </a:solidFill>
              </a:rPr>
              <a:t>Dieter</a:t>
            </a:r>
            <a:r>
              <a:rPr lang="de-DE" b="1" dirty="0" smtClean="0">
                <a:solidFill>
                  <a:srgbClr val="002060"/>
                </a:solidFill>
              </a:rPr>
              <a:t>.</a:t>
            </a:r>
            <a:endParaRPr lang="cs-CZ" b="1" dirty="0" smtClean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cs-CZ" b="1" dirty="0" err="1" smtClean="0">
                <a:solidFill>
                  <a:srgbClr val="002060"/>
                </a:solidFill>
              </a:rPr>
              <a:t>Wie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hei</a:t>
            </a:r>
            <a:r>
              <a:rPr lang="de-DE" b="1" dirty="0" smtClean="0">
                <a:solidFill>
                  <a:srgbClr val="002060"/>
                </a:solidFill>
              </a:rPr>
              <a:t>ß</a:t>
            </a:r>
            <a:r>
              <a:rPr lang="cs-CZ" b="1" dirty="0" smtClean="0">
                <a:solidFill>
                  <a:srgbClr val="002060"/>
                </a:solidFill>
              </a:rPr>
              <a:t>t </a:t>
            </a:r>
            <a:r>
              <a:rPr lang="cs-CZ" b="1" dirty="0" err="1">
                <a:solidFill>
                  <a:srgbClr val="002060"/>
                </a:solidFill>
              </a:rPr>
              <a:t>deine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Freundin</a:t>
            </a:r>
            <a:r>
              <a:rPr lang="cs-CZ" b="1" dirty="0">
                <a:solidFill>
                  <a:srgbClr val="002060"/>
                </a:solidFill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b="1" dirty="0" err="1">
                <a:solidFill>
                  <a:srgbClr val="002060"/>
                </a:solidFill>
              </a:rPr>
              <a:t>Heute</a:t>
            </a:r>
            <a:r>
              <a:rPr lang="cs-CZ" b="1" dirty="0">
                <a:solidFill>
                  <a:srgbClr val="002060"/>
                </a:solidFill>
              </a:rPr>
              <a:t> um </a:t>
            </a:r>
            <a:r>
              <a:rPr lang="cs-CZ" b="1" dirty="0" err="1">
                <a:solidFill>
                  <a:srgbClr val="002060"/>
                </a:solidFill>
              </a:rPr>
              <a:t>neun</a:t>
            </a:r>
            <a:r>
              <a:rPr lang="cs-CZ" b="1" dirty="0">
                <a:solidFill>
                  <a:srgbClr val="002060"/>
                </a:solidFill>
              </a:rPr>
              <a:t> Uhr </a:t>
            </a:r>
            <a:r>
              <a:rPr lang="cs-CZ" b="1" dirty="0" err="1">
                <a:solidFill>
                  <a:srgbClr val="002060"/>
                </a:solidFill>
              </a:rPr>
              <a:t>kommt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die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kleine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Liese</a:t>
            </a:r>
            <a:r>
              <a:rPr lang="cs-CZ" b="1" dirty="0">
                <a:solidFill>
                  <a:srgbClr val="002060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b="1" dirty="0" err="1">
                <a:solidFill>
                  <a:srgbClr val="002060"/>
                </a:solidFill>
              </a:rPr>
              <a:t>Wie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siehe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ich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aus</a:t>
            </a:r>
            <a:r>
              <a:rPr lang="cs-CZ" b="1" dirty="0">
                <a:solidFill>
                  <a:srgbClr val="002060"/>
                </a:solidFill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b="1" dirty="0" err="1">
                <a:solidFill>
                  <a:srgbClr val="002060"/>
                </a:solidFill>
              </a:rPr>
              <a:t>Sie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trinken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Wein</a:t>
            </a:r>
            <a:r>
              <a:rPr lang="cs-CZ" b="1" dirty="0">
                <a:solidFill>
                  <a:srgbClr val="002060"/>
                </a:solidFill>
              </a:rPr>
              <a:t> in </a:t>
            </a:r>
            <a:r>
              <a:rPr lang="cs-CZ" b="1" dirty="0" err="1">
                <a:solidFill>
                  <a:srgbClr val="002060"/>
                </a:solidFill>
              </a:rPr>
              <a:t>Wien</a:t>
            </a:r>
            <a:r>
              <a:rPr lang="cs-CZ" b="1" dirty="0">
                <a:solidFill>
                  <a:srgbClr val="002060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1352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Dvojhlásky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Doplň (</a:t>
            </a:r>
            <a:r>
              <a:rPr lang="cs-CZ" b="1" dirty="0" err="1" smtClean="0"/>
              <a:t>ie</a:t>
            </a:r>
            <a:r>
              <a:rPr lang="cs-CZ" b="1" dirty="0" smtClean="0"/>
              <a:t> </a:t>
            </a:r>
            <a:r>
              <a:rPr lang="cs-CZ" b="1" dirty="0"/>
              <a:t>nebo </a:t>
            </a:r>
            <a:r>
              <a:rPr lang="cs-CZ" b="1" dirty="0" err="1" smtClean="0"/>
              <a:t>ei</a:t>
            </a:r>
            <a:r>
              <a:rPr lang="cs-CZ" b="1" dirty="0" smtClean="0"/>
              <a:t>)</a:t>
            </a:r>
            <a:endParaRPr lang="cs-CZ" b="1" dirty="0"/>
          </a:p>
          <a:p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/>
              <a:t>wohnen</a:t>
            </a:r>
            <a:r>
              <a:rPr lang="cs-CZ" dirty="0"/>
              <a:t> </a:t>
            </a:r>
            <a:r>
              <a:rPr lang="cs-CZ" dirty="0" smtClean="0"/>
              <a:t>S..?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Ich</a:t>
            </a:r>
            <a:r>
              <a:rPr lang="cs-CZ" dirty="0"/>
              <a:t> </a:t>
            </a:r>
            <a:r>
              <a:rPr lang="cs-CZ" dirty="0" err="1"/>
              <a:t>wohne</a:t>
            </a:r>
            <a:r>
              <a:rPr lang="cs-CZ" dirty="0"/>
              <a:t> in </a:t>
            </a:r>
            <a:r>
              <a:rPr lang="cs-CZ" dirty="0" err="1" smtClean="0"/>
              <a:t>W..n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W.. </a:t>
            </a:r>
            <a:r>
              <a:rPr lang="de-DE" dirty="0" smtClean="0"/>
              <a:t>h</a:t>
            </a:r>
            <a:r>
              <a:rPr lang="cs-CZ" dirty="0" smtClean="0"/>
              <a:t>..</a:t>
            </a:r>
            <a:r>
              <a:rPr lang="de-DE" dirty="0" smtClean="0"/>
              <a:t>ß</a:t>
            </a:r>
            <a:r>
              <a:rPr lang="cs-CZ" dirty="0" smtClean="0"/>
              <a:t>t </a:t>
            </a:r>
            <a:r>
              <a:rPr lang="cs-CZ" dirty="0" err="1" smtClean="0"/>
              <a:t>d..ne</a:t>
            </a:r>
            <a:r>
              <a:rPr lang="cs-CZ" dirty="0" smtClean="0"/>
              <a:t> </a:t>
            </a:r>
            <a:r>
              <a:rPr lang="cs-CZ" dirty="0" err="1"/>
              <a:t>Tante</a:t>
            </a:r>
            <a:r>
              <a:rPr lang="cs-CZ" dirty="0"/>
              <a:t>?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M..n</a:t>
            </a:r>
            <a:r>
              <a:rPr lang="cs-CZ" dirty="0" smtClean="0"/>
              <a:t> </a:t>
            </a:r>
            <a:r>
              <a:rPr lang="cs-CZ" dirty="0" err="1"/>
              <a:t>Onkel</a:t>
            </a:r>
            <a:r>
              <a:rPr lang="cs-CZ" dirty="0"/>
              <a:t> </a:t>
            </a:r>
            <a:r>
              <a:rPr lang="cs-CZ" dirty="0" smtClean="0"/>
              <a:t>h..</a:t>
            </a:r>
            <a:r>
              <a:rPr lang="de-DE" dirty="0"/>
              <a:t>ß</a:t>
            </a:r>
            <a:r>
              <a:rPr lang="cs-CZ" dirty="0" smtClean="0"/>
              <a:t>t D..</a:t>
            </a:r>
            <a:r>
              <a:rPr lang="cs-CZ" dirty="0" err="1" smtClean="0"/>
              <a:t>ter</a:t>
            </a:r>
            <a:r>
              <a:rPr lang="cs-CZ" dirty="0"/>
              <a:t>.</a:t>
            </a:r>
          </a:p>
          <a:p>
            <a:r>
              <a:rPr lang="cs-CZ" dirty="0" err="1"/>
              <a:t>Ich</a:t>
            </a:r>
            <a:r>
              <a:rPr lang="cs-CZ" dirty="0"/>
              <a:t> </a:t>
            </a:r>
            <a:r>
              <a:rPr lang="cs-CZ" dirty="0" err="1"/>
              <a:t>trinke</a:t>
            </a:r>
            <a:r>
              <a:rPr lang="cs-CZ" dirty="0"/>
              <a:t> </a:t>
            </a:r>
            <a:r>
              <a:rPr lang="cs-CZ" dirty="0" err="1" smtClean="0"/>
              <a:t>l..ber</a:t>
            </a:r>
            <a:r>
              <a:rPr lang="cs-CZ" dirty="0" smtClean="0"/>
              <a:t> </a:t>
            </a:r>
            <a:r>
              <a:rPr lang="cs-CZ" dirty="0" err="1" smtClean="0"/>
              <a:t>W..n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860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Dvojhlásky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Doplň (</a:t>
            </a:r>
            <a:r>
              <a:rPr lang="cs-CZ" b="1" dirty="0" err="1" smtClean="0"/>
              <a:t>ie</a:t>
            </a:r>
            <a:r>
              <a:rPr lang="cs-CZ" b="1" dirty="0" smtClean="0"/>
              <a:t> </a:t>
            </a:r>
            <a:r>
              <a:rPr lang="cs-CZ" b="1" dirty="0"/>
              <a:t>nebo </a:t>
            </a:r>
            <a:r>
              <a:rPr lang="cs-CZ" b="1" dirty="0" err="1" smtClean="0"/>
              <a:t>ei</a:t>
            </a:r>
            <a:r>
              <a:rPr lang="cs-CZ" b="1" dirty="0" smtClean="0"/>
              <a:t>)</a:t>
            </a:r>
            <a:endParaRPr lang="cs-CZ" b="1" dirty="0"/>
          </a:p>
          <a:p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/>
              <a:t>wohnen</a:t>
            </a:r>
            <a:r>
              <a:rPr lang="cs-CZ" dirty="0"/>
              <a:t> </a:t>
            </a:r>
            <a:r>
              <a:rPr lang="cs-CZ" dirty="0" err="1" smtClean="0"/>
              <a:t>S</a:t>
            </a:r>
            <a:r>
              <a:rPr lang="cs-CZ" dirty="0" err="1" smtClean="0">
                <a:solidFill>
                  <a:srgbClr val="FF0000"/>
                </a:solidFill>
              </a:rPr>
              <a:t>ie</a:t>
            </a:r>
            <a:r>
              <a:rPr lang="cs-CZ" dirty="0" smtClean="0"/>
              <a:t>?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Ich</a:t>
            </a:r>
            <a:r>
              <a:rPr lang="cs-CZ" dirty="0"/>
              <a:t> </a:t>
            </a:r>
            <a:r>
              <a:rPr lang="cs-CZ" dirty="0" err="1"/>
              <a:t>wohne</a:t>
            </a:r>
            <a:r>
              <a:rPr lang="cs-CZ" dirty="0"/>
              <a:t> in </a:t>
            </a:r>
            <a:r>
              <a:rPr lang="cs-CZ" dirty="0" err="1" smtClean="0"/>
              <a:t>W..n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W.. </a:t>
            </a:r>
            <a:r>
              <a:rPr lang="de-DE" dirty="0" smtClean="0"/>
              <a:t>h</a:t>
            </a:r>
            <a:r>
              <a:rPr lang="cs-CZ" dirty="0" smtClean="0"/>
              <a:t>..</a:t>
            </a:r>
            <a:r>
              <a:rPr lang="de-DE" dirty="0" smtClean="0"/>
              <a:t>ß</a:t>
            </a:r>
            <a:r>
              <a:rPr lang="cs-CZ" dirty="0" smtClean="0"/>
              <a:t>t </a:t>
            </a:r>
            <a:r>
              <a:rPr lang="cs-CZ" dirty="0" err="1" smtClean="0"/>
              <a:t>d..ne</a:t>
            </a:r>
            <a:r>
              <a:rPr lang="cs-CZ" dirty="0" smtClean="0"/>
              <a:t> </a:t>
            </a:r>
            <a:r>
              <a:rPr lang="cs-CZ" dirty="0" err="1"/>
              <a:t>Tante</a:t>
            </a:r>
            <a:r>
              <a:rPr lang="cs-CZ" dirty="0"/>
              <a:t>?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M..n</a:t>
            </a:r>
            <a:r>
              <a:rPr lang="cs-CZ" dirty="0" smtClean="0"/>
              <a:t> </a:t>
            </a:r>
            <a:r>
              <a:rPr lang="cs-CZ" dirty="0" err="1"/>
              <a:t>Onkel</a:t>
            </a:r>
            <a:r>
              <a:rPr lang="cs-CZ" dirty="0"/>
              <a:t> </a:t>
            </a:r>
            <a:r>
              <a:rPr lang="cs-CZ" dirty="0" smtClean="0"/>
              <a:t>h..</a:t>
            </a:r>
            <a:r>
              <a:rPr lang="de-DE" dirty="0"/>
              <a:t>ß</a:t>
            </a:r>
            <a:r>
              <a:rPr lang="cs-CZ" dirty="0" smtClean="0"/>
              <a:t>t D..</a:t>
            </a:r>
            <a:r>
              <a:rPr lang="cs-CZ" dirty="0" err="1" smtClean="0"/>
              <a:t>ter</a:t>
            </a:r>
            <a:r>
              <a:rPr lang="cs-CZ" dirty="0"/>
              <a:t>.</a:t>
            </a:r>
          </a:p>
          <a:p>
            <a:r>
              <a:rPr lang="cs-CZ" dirty="0" err="1"/>
              <a:t>Ich</a:t>
            </a:r>
            <a:r>
              <a:rPr lang="cs-CZ" dirty="0"/>
              <a:t> </a:t>
            </a:r>
            <a:r>
              <a:rPr lang="cs-CZ" dirty="0" err="1"/>
              <a:t>trinke</a:t>
            </a:r>
            <a:r>
              <a:rPr lang="cs-CZ" dirty="0"/>
              <a:t> </a:t>
            </a:r>
            <a:r>
              <a:rPr lang="cs-CZ" dirty="0" err="1" smtClean="0"/>
              <a:t>l..ber</a:t>
            </a:r>
            <a:r>
              <a:rPr lang="cs-CZ" dirty="0" smtClean="0"/>
              <a:t> </a:t>
            </a:r>
            <a:r>
              <a:rPr lang="cs-CZ" dirty="0" err="1" smtClean="0"/>
              <a:t>W..n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6866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Dvojhlásky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Doplň (</a:t>
            </a:r>
            <a:r>
              <a:rPr lang="cs-CZ" b="1" dirty="0" err="1" smtClean="0"/>
              <a:t>ie</a:t>
            </a:r>
            <a:r>
              <a:rPr lang="cs-CZ" b="1" dirty="0" smtClean="0"/>
              <a:t> </a:t>
            </a:r>
            <a:r>
              <a:rPr lang="cs-CZ" b="1" dirty="0"/>
              <a:t>nebo </a:t>
            </a:r>
            <a:r>
              <a:rPr lang="cs-CZ" b="1" dirty="0" err="1" smtClean="0"/>
              <a:t>ei</a:t>
            </a:r>
            <a:r>
              <a:rPr lang="cs-CZ" b="1" dirty="0" smtClean="0"/>
              <a:t>)</a:t>
            </a:r>
            <a:endParaRPr lang="cs-CZ" b="1" dirty="0"/>
          </a:p>
          <a:p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/>
              <a:t>wohnen</a:t>
            </a:r>
            <a:r>
              <a:rPr lang="cs-CZ" dirty="0"/>
              <a:t> </a:t>
            </a:r>
            <a:r>
              <a:rPr lang="cs-CZ" dirty="0" err="1" smtClean="0"/>
              <a:t>S</a:t>
            </a:r>
            <a:r>
              <a:rPr lang="cs-CZ" dirty="0" err="1" smtClean="0">
                <a:solidFill>
                  <a:srgbClr val="FF0000"/>
                </a:solidFill>
              </a:rPr>
              <a:t>ie</a:t>
            </a:r>
            <a:r>
              <a:rPr lang="cs-CZ" dirty="0" smtClean="0"/>
              <a:t>?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Ich</a:t>
            </a:r>
            <a:r>
              <a:rPr lang="cs-CZ" dirty="0"/>
              <a:t> </a:t>
            </a:r>
            <a:r>
              <a:rPr lang="cs-CZ" dirty="0" err="1"/>
              <a:t>wohne</a:t>
            </a:r>
            <a:r>
              <a:rPr lang="cs-CZ" dirty="0"/>
              <a:t> in </a:t>
            </a:r>
            <a:r>
              <a:rPr lang="cs-CZ" dirty="0" err="1" smtClean="0"/>
              <a:t>W</a:t>
            </a:r>
            <a:r>
              <a:rPr lang="cs-CZ" dirty="0" err="1" smtClean="0">
                <a:solidFill>
                  <a:srgbClr val="FF0000"/>
                </a:solidFill>
              </a:rPr>
              <a:t>ie</a:t>
            </a:r>
            <a:r>
              <a:rPr lang="cs-CZ" dirty="0" err="1" smtClean="0"/>
              <a:t>n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W.. </a:t>
            </a:r>
            <a:r>
              <a:rPr lang="de-DE" dirty="0" smtClean="0"/>
              <a:t>h</a:t>
            </a:r>
            <a:r>
              <a:rPr lang="cs-CZ" dirty="0" smtClean="0"/>
              <a:t>..</a:t>
            </a:r>
            <a:r>
              <a:rPr lang="de-DE" dirty="0" smtClean="0"/>
              <a:t>ß</a:t>
            </a:r>
            <a:r>
              <a:rPr lang="cs-CZ" dirty="0" smtClean="0"/>
              <a:t>t </a:t>
            </a:r>
            <a:r>
              <a:rPr lang="cs-CZ" dirty="0" err="1" smtClean="0"/>
              <a:t>d..ne</a:t>
            </a:r>
            <a:r>
              <a:rPr lang="cs-CZ" dirty="0" smtClean="0"/>
              <a:t> </a:t>
            </a:r>
            <a:r>
              <a:rPr lang="cs-CZ" dirty="0" err="1"/>
              <a:t>Tante</a:t>
            </a:r>
            <a:r>
              <a:rPr lang="cs-CZ" dirty="0"/>
              <a:t>?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M..n</a:t>
            </a:r>
            <a:r>
              <a:rPr lang="cs-CZ" dirty="0" smtClean="0"/>
              <a:t> </a:t>
            </a:r>
            <a:r>
              <a:rPr lang="cs-CZ" dirty="0" err="1"/>
              <a:t>Onkel</a:t>
            </a:r>
            <a:r>
              <a:rPr lang="cs-CZ" dirty="0"/>
              <a:t> </a:t>
            </a:r>
            <a:r>
              <a:rPr lang="cs-CZ" dirty="0" smtClean="0"/>
              <a:t>h..</a:t>
            </a:r>
            <a:r>
              <a:rPr lang="de-DE" dirty="0"/>
              <a:t>ß</a:t>
            </a:r>
            <a:r>
              <a:rPr lang="cs-CZ" dirty="0" smtClean="0"/>
              <a:t>t D..</a:t>
            </a:r>
            <a:r>
              <a:rPr lang="cs-CZ" dirty="0" err="1" smtClean="0"/>
              <a:t>ter</a:t>
            </a:r>
            <a:r>
              <a:rPr lang="cs-CZ" dirty="0"/>
              <a:t>.</a:t>
            </a:r>
          </a:p>
          <a:p>
            <a:r>
              <a:rPr lang="cs-CZ" dirty="0" err="1"/>
              <a:t>Ich</a:t>
            </a:r>
            <a:r>
              <a:rPr lang="cs-CZ" dirty="0"/>
              <a:t> </a:t>
            </a:r>
            <a:r>
              <a:rPr lang="cs-CZ" dirty="0" err="1"/>
              <a:t>trinke</a:t>
            </a:r>
            <a:r>
              <a:rPr lang="cs-CZ" dirty="0"/>
              <a:t> </a:t>
            </a:r>
            <a:r>
              <a:rPr lang="cs-CZ" dirty="0" err="1" smtClean="0"/>
              <a:t>l..ber</a:t>
            </a:r>
            <a:r>
              <a:rPr lang="cs-CZ" dirty="0" smtClean="0"/>
              <a:t> </a:t>
            </a:r>
            <a:r>
              <a:rPr lang="cs-CZ" dirty="0" err="1" smtClean="0"/>
              <a:t>W..n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2654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Dvojhlásky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Doplň (</a:t>
            </a:r>
            <a:r>
              <a:rPr lang="cs-CZ" b="1" dirty="0" err="1" smtClean="0"/>
              <a:t>ie</a:t>
            </a:r>
            <a:r>
              <a:rPr lang="cs-CZ" b="1" dirty="0" smtClean="0"/>
              <a:t> </a:t>
            </a:r>
            <a:r>
              <a:rPr lang="cs-CZ" b="1" dirty="0"/>
              <a:t>nebo </a:t>
            </a:r>
            <a:r>
              <a:rPr lang="cs-CZ" b="1" dirty="0" err="1" smtClean="0"/>
              <a:t>ei</a:t>
            </a:r>
            <a:r>
              <a:rPr lang="cs-CZ" b="1" dirty="0" smtClean="0"/>
              <a:t>)</a:t>
            </a:r>
            <a:endParaRPr lang="cs-CZ" b="1" dirty="0"/>
          </a:p>
          <a:p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/>
              <a:t>wohnen</a:t>
            </a:r>
            <a:r>
              <a:rPr lang="cs-CZ" dirty="0"/>
              <a:t> </a:t>
            </a:r>
            <a:r>
              <a:rPr lang="cs-CZ" dirty="0" err="1" smtClean="0"/>
              <a:t>S</a:t>
            </a:r>
            <a:r>
              <a:rPr lang="cs-CZ" dirty="0" err="1" smtClean="0">
                <a:solidFill>
                  <a:srgbClr val="FF0000"/>
                </a:solidFill>
              </a:rPr>
              <a:t>ie</a:t>
            </a:r>
            <a:r>
              <a:rPr lang="cs-CZ" dirty="0" smtClean="0"/>
              <a:t>?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Ich</a:t>
            </a:r>
            <a:r>
              <a:rPr lang="cs-CZ" dirty="0"/>
              <a:t> </a:t>
            </a:r>
            <a:r>
              <a:rPr lang="cs-CZ" dirty="0" err="1"/>
              <a:t>wohne</a:t>
            </a:r>
            <a:r>
              <a:rPr lang="cs-CZ" dirty="0"/>
              <a:t> in </a:t>
            </a:r>
            <a:r>
              <a:rPr lang="cs-CZ" dirty="0" err="1" smtClean="0"/>
              <a:t>W</a:t>
            </a:r>
            <a:r>
              <a:rPr lang="cs-CZ" dirty="0" err="1" smtClean="0">
                <a:solidFill>
                  <a:srgbClr val="FF0000"/>
                </a:solidFill>
              </a:rPr>
              <a:t>ie</a:t>
            </a:r>
            <a:r>
              <a:rPr lang="cs-CZ" dirty="0" err="1" smtClean="0"/>
              <a:t>n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</a:t>
            </a:r>
            <a:r>
              <a:rPr lang="cs-CZ" dirty="0" err="1" smtClean="0">
                <a:solidFill>
                  <a:srgbClr val="FF0000"/>
                </a:solidFill>
              </a:rPr>
              <a:t>ie</a:t>
            </a:r>
            <a:r>
              <a:rPr lang="cs-CZ" dirty="0" smtClean="0"/>
              <a:t> </a:t>
            </a:r>
            <a:r>
              <a:rPr lang="de-DE" dirty="0"/>
              <a:t>h</a:t>
            </a:r>
            <a:r>
              <a:rPr lang="cs-CZ" dirty="0" err="1" smtClean="0">
                <a:solidFill>
                  <a:srgbClr val="FF0000"/>
                </a:solidFill>
              </a:rPr>
              <a:t>ei</a:t>
            </a:r>
            <a:r>
              <a:rPr lang="de-DE" dirty="0"/>
              <a:t>ß</a:t>
            </a:r>
            <a:r>
              <a:rPr lang="cs-CZ" dirty="0" smtClean="0"/>
              <a:t>t </a:t>
            </a:r>
            <a:r>
              <a:rPr lang="cs-CZ" dirty="0" err="1" smtClean="0"/>
              <a:t>d</a:t>
            </a:r>
            <a:r>
              <a:rPr lang="cs-CZ" dirty="0" err="1" smtClean="0">
                <a:solidFill>
                  <a:srgbClr val="FF0000"/>
                </a:solidFill>
              </a:rPr>
              <a:t>ei</a:t>
            </a:r>
            <a:r>
              <a:rPr lang="cs-CZ" dirty="0" err="1" smtClean="0"/>
              <a:t>ne</a:t>
            </a:r>
            <a:r>
              <a:rPr lang="cs-CZ" dirty="0" smtClean="0"/>
              <a:t> </a:t>
            </a:r>
            <a:r>
              <a:rPr lang="cs-CZ" dirty="0" err="1"/>
              <a:t>Tante</a:t>
            </a:r>
            <a:r>
              <a:rPr lang="cs-CZ" dirty="0"/>
              <a:t>?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M..n</a:t>
            </a:r>
            <a:r>
              <a:rPr lang="cs-CZ" dirty="0" smtClean="0"/>
              <a:t> </a:t>
            </a:r>
            <a:r>
              <a:rPr lang="cs-CZ" dirty="0" err="1"/>
              <a:t>Onkel</a:t>
            </a:r>
            <a:r>
              <a:rPr lang="cs-CZ" dirty="0"/>
              <a:t> </a:t>
            </a:r>
            <a:r>
              <a:rPr lang="cs-CZ" dirty="0" smtClean="0"/>
              <a:t>h..</a:t>
            </a:r>
            <a:r>
              <a:rPr lang="de-DE" dirty="0"/>
              <a:t>ß</a:t>
            </a:r>
            <a:r>
              <a:rPr lang="cs-CZ" dirty="0" smtClean="0"/>
              <a:t>t D..</a:t>
            </a:r>
            <a:r>
              <a:rPr lang="cs-CZ" dirty="0" err="1" smtClean="0"/>
              <a:t>ter</a:t>
            </a:r>
            <a:r>
              <a:rPr lang="cs-CZ" dirty="0"/>
              <a:t>.</a:t>
            </a:r>
          </a:p>
          <a:p>
            <a:r>
              <a:rPr lang="cs-CZ" dirty="0" err="1"/>
              <a:t>Ich</a:t>
            </a:r>
            <a:r>
              <a:rPr lang="cs-CZ" dirty="0"/>
              <a:t> </a:t>
            </a:r>
            <a:r>
              <a:rPr lang="cs-CZ" dirty="0" err="1"/>
              <a:t>trinke</a:t>
            </a:r>
            <a:r>
              <a:rPr lang="cs-CZ" dirty="0"/>
              <a:t> </a:t>
            </a:r>
            <a:r>
              <a:rPr lang="cs-CZ" dirty="0" err="1" smtClean="0"/>
              <a:t>l..ber</a:t>
            </a:r>
            <a:r>
              <a:rPr lang="cs-CZ" dirty="0" smtClean="0"/>
              <a:t> </a:t>
            </a:r>
            <a:r>
              <a:rPr lang="cs-CZ" dirty="0" err="1" smtClean="0"/>
              <a:t>W..n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17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Dvojhlásky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Doplň (</a:t>
            </a:r>
            <a:r>
              <a:rPr lang="cs-CZ" b="1" dirty="0" err="1" smtClean="0"/>
              <a:t>ie</a:t>
            </a:r>
            <a:r>
              <a:rPr lang="cs-CZ" b="1" dirty="0" smtClean="0"/>
              <a:t> </a:t>
            </a:r>
            <a:r>
              <a:rPr lang="cs-CZ" b="1" dirty="0"/>
              <a:t>nebo </a:t>
            </a:r>
            <a:r>
              <a:rPr lang="cs-CZ" b="1" dirty="0" err="1" smtClean="0"/>
              <a:t>ei</a:t>
            </a:r>
            <a:r>
              <a:rPr lang="cs-CZ" b="1" dirty="0" smtClean="0"/>
              <a:t>)</a:t>
            </a:r>
            <a:endParaRPr lang="cs-CZ" b="1" dirty="0"/>
          </a:p>
          <a:p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/>
              <a:t>wohnen</a:t>
            </a:r>
            <a:r>
              <a:rPr lang="cs-CZ" dirty="0"/>
              <a:t> </a:t>
            </a:r>
            <a:r>
              <a:rPr lang="cs-CZ" dirty="0" err="1" smtClean="0"/>
              <a:t>S</a:t>
            </a:r>
            <a:r>
              <a:rPr lang="cs-CZ" dirty="0" err="1" smtClean="0">
                <a:solidFill>
                  <a:srgbClr val="FF0000"/>
                </a:solidFill>
              </a:rPr>
              <a:t>ie</a:t>
            </a:r>
            <a:r>
              <a:rPr lang="cs-CZ" dirty="0" smtClean="0"/>
              <a:t>?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Ich</a:t>
            </a:r>
            <a:r>
              <a:rPr lang="cs-CZ" dirty="0"/>
              <a:t> </a:t>
            </a:r>
            <a:r>
              <a:rPr lang="cs-CZ" dirty="0" err="1"/>
              <a:t>wohne</a:t>
            </a:r>
            <a:r>
              <a:rPr lang="cs-CZ" dirty="0"/>
              <a:t> in </a:t>
            </a:r>
            <a:r>
              <a:rPr lang="cs-CZ" dirty="0" err="1" smtClean="0"/>
              <a:t>W</a:t>
            </a:r>
            <a:r>
              <a:rPr lang="cs-CZ" dirty="0" err="1" smtClean="0">
                <a:solidFill>
                  <a:srgbClr val="FF0000"/>
                </a:solidFill>
              </a:rPr>
              <a:t>ie</a:t>
            </a:r>
            <a:r>
              <a:rPr lang="cs-CZ" dirty="0" err="1" smtClean="0"/>
              <a:t>n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</a:t>
            </a:r>
            <a:r>
              <a:rPr lang="cs-CZ" dirty="0" err="1" smtClean="0">
                <a:solidFill>
                  <a:srgbClr val="FF0000"/>
                </a:solidFill>
              </a:rPr>
              <a:t>ie</a:t>
            </a:r>
            <a:r>
              <a:rPr lang="cs-CZ" dirty="0" smtClean="0"/>
              <a:t> </a:t>
            </a:r>
            <a:r>
              <a:rPr lang="de-DE" dirty="0"/>
              <a:t>h</a:t>
            </a:r>
            <a:r>
              <a:rPr lang="cs-CZ" dirty="0" err="1" smtClean="0">
                <a:solidFill>
                  <a:srgbClr val="FF0000"/>
                </a:solidFill>
              </a:rPr>
              <a:t>ei</a:t>
            </a:r>
            <a:r>
              <a:rPr lang="de-DE" dirty="0"/>
              <a:t>ß</a:t>
            </a:r>
            <a:r>
              <a:rPr lang="cs-CZ" dirty="0" smtClean="0"/>
              <a:t>t </a:t>
            </a:r>
            <a:r>
              <a:rPr lang="cs-CZ" dirty="0" err="1" smtClean="0"/>
              <a:t>d</a:t>
            </a:r>
            <a:r>
              <a:rPr lang="cs-CZ" dirty="0" err="1" smtClean="0">
                <a:solidFill>
                  <a:srgbClr val="FF0000"/>
                </a:solidFill>
              </a:rPr>
              <a:t>ei</a:t>
            </a:r>
            <a:r>
              <a:rPr lang="cs-CZ" dirty="0" err="1" smtClean="0"/>
              <a:t>ne</a:t>
            </a:r>
            <a:r>
              <a:rPr lang="cs-CZ" dirty="0" smtClean="0"/>
              <a:t> </a:t>
            </a:r>
            <a:r>
              <a:rPr lang="cs-CZ" dirty="0" err="1"/>
              <a:t>Tante</a:t>
            </a:r>
            <a:r>
              <a:rPr lang="cs-CZ" dirty="0"/>
              <a:t>?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ei</a:t>
            </a:r>
            <a:r>
              <a:rPr lang="cs-CZ" dirty="0" smtClean="0"/>
              <a:t>n </a:t>
            </a:r>
            <a:r>
              <a:rPr lang="cs-CZ" dirty="0" err="1"/>
              <a:t>Onkel</a:t>
            </a:r>
            <a:r>
              <a:rPr lang="cs-CZ" dirty="0"/>
              <a:t> </a:t>
            </a:r>
            <a:r>
              <a:rPr lang="cs-CZ" dirty="0" err="1" smtClean="0"/>
              <a:t>h</a:t>
            </a:r>
            <a:r>
              <a:rPr lang="cs-CZ" dirty="0" err="1" smtClean="0">
                <a:solidFill>
                  <a:srgbClr val="FF0000"/>
                </a:solidFill>
              </a:rPr>
              <a:t>ei</a:t>
            </a:r>
            <a:r>
              <a:rPr lang="de-DE" dirty="0"/>
              <a:t>ß</a:t>
            </a:r>
            <a:r>
              <a:rPr lang="cs-CZ" dirty="0" smtClean="0"/>
              <a:t>t D</a:t>
            </a:r>
            <a:r>
              <a:rPr lang="cs-CZ" dirty="0" smtClean="0">
                <a:solidFill>
                  <a:srgbClr val="FF0000"/>
                </a:solidFill>
              </a:rPr>
              <a:t>ie</a:t>
            </a:r>
            <a:r>
              <a:rPr lang="cs-CZ" dirty="0" smtClean="0"/>
              <a:t>ter</a:t>
            </a:r>
            <a:r>
              <a:rPr lang="cs-CZ" dirty="0"/>
              <a:t>.</a:t>
            </a:r>
          </a:p>
          <a:p>
            <a:r>
              <a:rPr lang="cs-CZ" dirty="0" err="1"/>
              <a:t>Ich</a:t>
            </a:r>
            <a:r>
              <a:rPr lang="cs-CZ" dirty="0"/>
              <a:t> </a:t>
            </a:r>
            <a:r>
              <a:rPr lang="cs-CZ" dirty="0" err="1"/>
              <a:t>trinke</a:t>
            </a:r>
            <a:r>
              <a:rPr lang="cs-CZ" dirty="0"/>
              <a:t> </a:t>
            </a:r>
            <a:r>
              <a:rPr lang="cs-CZ" dirty="0" err="1" smtClean="0"/>
              <a:t>l..ber</a:t>
            </a:r>
            <a:r>
              <a:rPr lang="cs-CZ" dirty="0" smtClean="0"/>
              <a:t> </a:t>
            </a:r>
            <a:r>
              <a:rPr lang="cs-CZ" dirty="0" err="1" smtClean="0"/>
              <a:t>W..n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6485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Dvojhlásky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Doplň (</a:t>
            </a:r>
            <a:r>
              <a:rPr lang="cs-CZ" b="1" dirty="0" err="1" smtClean="0"/>
              <a:t>ie</a:t>
            </a:r>
            <a:r>
              <a:rPr lang="cs-CZ" b="1" dirty="0" smtClean="0"/>
              <a:t> </a:t>
            </a:r>
            <a:r>
              <a:rPr lang="cs-CZ" b="1" dirty="0"/>
              <a:t>nebo </a:t>
            </a:r>
            <a:r>
              <a:rPr lang="cs-CZ" b="1" dirty="0" err="1" smtClean="0"/>
              <a:t>ei</a:t>
            </a:r>
            <a:r>
              <a:rPr lang="cs-CZ" b="1" dirty="0" smtClean="0"/>
              <a:t>)</a:t>
            </a:r>
            <a:endParaRPr lang="cs-CZ" b="1" dirty="0"/>
          </a:p>
          <a:p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/>
              <a:t>wohnen</a:t>
            </a:r>
            <a:r>
              <a:rPr lang="cs-CZ" dirty="0"/>
              <a:t> </a:t>
            </a:r>
            <a:r>
              <a:rPr lang="cs-CZ" dirty="0" err="1" smtClean="0"/>
              <a:t>S</a:t>
            </a:r>
            <a:r>
              <a:rPr lang="cs-CZ" dirty="0" err="1" smtClean="0">
                <a:solidFill>
                  <a:srgbClr val="FF0000"/>
                </a:solidFill>
              </a:rPr>
              <a:t>ie</a:t>
            </a:r>
            <a:r>
              <a:rPr lang="cs-CZ" dirty="0" smtClean="0"/>
              <a:t>?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Ich</a:t>
            </a:r>
            <a:r>
              <a:rPr lang="cs-CZ" dirty="0"/>
              <a:t> </a:t>
            </a:r>
            <a:r>
              <a:rPr lang="cs-CZ" dirty="0" err="1"/>
              <a:t>wohne</a:t>
            </a:r>
            <a:r>
              <a:rPr lang="cs-CZ" dirty="0"/>
              <a:t> in </a:t>
            </a:r>
            <a:r>
              <a:rPr lang="cs-CZ" dirty="0" err="1" smtClean="0"/>
              <a:t>W</a:t>
            </a:r>
            <a:r>
              <a:rPr lang="cs-CZ" dirty="0" err="1" smtClean="0">
                <a:solidFill>
                  <a:srgbClr val="FF0000"/>
                </a:solidFill>
              </a:rPr>
              <a:t>ie</a:t>
            </a:r>
            <a:r>
              <a:rPr lang="cs-CZ" dirty="0" err="1" smtClean="0"/>
              <a:t>n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</a:t>
            </a:r>
            <a:r>
              <a:rPr lang="cs-CZ" dirty="0" err="1" smtClean="0">
                <a:solidFill>
                  <a:srgbClr val="FF0000"/>
                </a:solidFill>
              </a:rPr>
              <a:t>ie</a:t>
            </a:r>
            <a:r>
              <a:rPr lang="cs-CZ" dirty="0" smtClean="0"/>
              <a:t> </a:t>
            </a:r>
            <a:r>
              <a:rPr lang="de-DE" dirty="0" err="1"/>
              <a:t>h</a:t>
            </a:r>
            <a:r>
              <a:rPr lang="cs-CZ" dirty="0" err="1" smtClean="0">
                <a:solidFill>
                  <a:srgbClr val="FF0000"/>
                </a:solidFill>
              </a:rPr>
              <a:t>ei</a:t>
            </a:r>
            <a:r>
              <a:rPr lang="de-DE" dirty="0"/>
              <a:t>ß</a:t>
            </a:r>
            <a:r>
              <a:rPr lang="cs-CZ" dirty="0" smtClean="0"/>
              <a:t>t </a:t>
            </a:r>
            <a:r>
              <a:rPr lang="cs-CZ" dirty="0" err="1" smtClean="0"/>
              <a:t>d</a:t>
            </a:r>
            <a:r>
              <a:rPr lang="cs-CZ" dirty="0" err="1" smtClean="0">
                <a:solidFill>
                  <a:srgbClr val="FF0000"/>
                </a:solidFill>
              </a:rPr>
              <a:t>ei</a:t>
            </a:r>
            <a:r>
              <a:rPr lang="cs-CZ" dirty="0" err="1" smtClean="0"/>
              <a:t>ne</a:t>
            </a:r>
            <a:r>
              <a:rPr lang="cs-CZ" dirty="0" smtClean="0"/>
              <a:t> </a:t>
            </a:r>
            <a:r>
              <a:rPr lang="cs-CZ" dirty="0" err="1"/>
              <a:t>Tante</a:t>
            </a:r>
            <a:r>
              <a:rPr lang="cs-CZ" dirty="0"/>
              <a:t>?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ei</a:t>
            </a:r>
            <a:r>
              <a:rPr lang="cs-CZ" dirty="0" smtClean="0"/>
              <a:t>n </a:t>
            </a:r>
            <a:r>
              <a:rPr lang="cs-CZ" dirty="0" err="1"/>
              <a:t>Onkel</a:t>
            </a:r>
            <a:r>
              <a:rPr lang="cs-CZ" dirty="0"/>
              <a:t> </a:t>
            </a:r>
            <a:r>
              <a:rPr lang="cs-CZ" dirty="0" err="1" smtClean="0"/>
              <a:t>h</a:t>
            </a:r>
            <a:r>
              <a:rPr lang="cs-CZ" dirty="0" err="1" smtClean="0">
                <a:solidFill>
                  <a:srgbClr val="FF0000"/>
                </a:solidFill>
              </a:rPr>
              <a:t>ei</a:t>
            </a:r>
            <a:r>
              <a:rPr lang="de-DE" dirty="0"/>
              <a:t>ß</a:t>
            </a:r>
            <a:r>
              <a:rPr lang="cs-CZ" dirty="0" smtClean="0"/>
              <a:t>t D</a:t>
            </a:r>
            <a:r>
              <a:rPr lang="cs-CZ" dirty="0" smtClean="0">
                <a:solidFill>
                  <a:srgbClr val="FF0000"/>
                </a:solidFill>
              </a:rPr>
              <a:t>ie</a:t>
            </a:r>
            <a:r>
              <a:rPr lang="cs-CZ" dirty="0" smtClean="0"/>
              <a:t>ter</a:t>
            </a:r>
            <a:r>
              <a:rPr lang="cs-CZ" dirty="0"/>
              <a:t>.</a:t>
            </a:r>
          </a:p>
          <a:p>
            <a:r>
              <a:rPr lang="cs-CZ" dirty="0" err="1"/>
              <a:t>Ich</a:t>
            </a:r>
            <a:r>
              <a:rPr lang="cs-CZ" dirty="0"/>
              <a:t> </a:t>
            </a:r>
            <a:r>
              <a:rPr lang="cs-CZ" dirty="0" err="1"/>
              <a:t>trinke</a:t>
            </a:r>
            <a:r>
              <a:rPr lang="cs-CZ" dirty="0"/>
              <a:t> </a:t>
            </a:r>
            <a:r>
              <a:rPr lang="cs-CZ" dirty="0" err="1" smtClean="0"/>
              <a:t>l</a:t>
            </a:r>
            <a:r>
              <a:rPr lang="cs-CZ" dirty="0" err="1" smtClean="0">
                <a:solidFill>
                  <a:srgbClr val="FF0000"/>
                </a:solidFill>
              </a:rPr>
              <a:t>ie</a:t>
            </a:r>
            <a:r>
              <a:rPr lang="cs-CZ" dirty="0" err="1" smtClean="0"/>
              <a:t>ber</a:t>
            </a:r>
            <a:r>
              <a:rPr lang="cs-CZ" dirty="0" smtClean="0"/>
              <a:t> </a:t>
            </a:r>
            <a:r>
              <a:rPr lang="cs-CZ" dirty="0" err="1" smtClean="0"/>
              <a:t>W</a:t>
            </a:r>
            <a:r>
              <a:rPr lang="cs-CZ" dirty="0" err="1" smtClean="0">
                <a:solidFill>
                  <a:srgbClr val="FF0000"/>
                </a:solidFill>
              </a:rPr>
              <a:t>ei</a:t>
            </a:r>
            <a:r>
              <a:rPr lang="cs-CZ" dirty="0" err="1" smtClean="0"/>
              <a:t>n</a:t>
            </a:r>
            <a:r>
              <a:rPr lang="cs-CZ" dirty="0" smtClean="0"/>
              <a:t>.</a:t>
            </a:r>
            <a:endParaRPr lang="cs-CZ" dirty="0"/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2879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137</TotalTime>
  <Words>563</Words>
  <Application>Microsoft Office PowerPoint</Application>
  <PresentationFormat>Předvádění na obrazovce (4:3)</PresentationFormat>
  <Paragraphs>135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Exekutivní</vt:lpstr>
      <vt:lpstr>Prezentace aplikace PowerPoint</vt:lpstr>
      <vt:lpstr>Prezentace aplikace PowerPoint</vt:lpstr>
      <vt:lpstr>Deutsch</vt:lpstr>
      <vt:lpstr>Dvojhlásky</vt:lpstr>
      <vt:lpstr>Dvojhlásky</vt:lpstr>
      <vt:lpstr>Dvojhlásky</vt:lpstr>
      <vt:lpstr>Dvojhlásky</vt:lpstr>
      <vt:lpstr>Dvojhlásky</vt:lpstr>
      <vt:lpstr>Dvojhlásky</vt:lpstr>
      <vt:lpstr>Dvojhlásky</vt:lpstr>
      <vt:lpstr>Dvojhlásky</vt:lpstr>
      <vt:lpstr>Dvojhlásky</vt:lpstr>
      <vt:lpstr>Dvojhlásky</vt:lpstr>
      <vt:lpstr>Dvojhlásky</vt:lpstr>
      <vt:lpstr>Dvojhlásky</vt:lpstr>
      <vt:lpstr>Dvojhlásky</vt:lpstr>
      <vt:lpstr>Dvojhlásky</vt:lpstr>
      <vt:lpstr>Dvojhlásky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</dc:title>
  <dc:creator>Jitka</dc:creator>
  <cp:lastModifiedBy>sborovna1</cp:lastModifiedBy>
  <cp:revision>18</cp:revision>
  <dcterms:created xsi:type="dcterms:W3CDTF">2012-01-02T10:00:53Z</dcterms:created>
  <dcterms:modified xsi:type="dcterms:W3CDTF">2012-11-16T10:10:32Z</dcterms:modified>
</cp:coreProperties>
</file>