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7"/>
  </p:notesMasterIdLst>
  <p:sldIdLst>
    <p:sldId id="277" r:id="rId2"/>
    <p:sldId id="278" r:id="rId3"/>
    <p:sldId id="256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4" r:id="rId17"/>
    <p:sldId id="271" r:id="rId18"/>
    <p:sldId id="275" r:id="rId19"/>
    <p:sldId id="272" r:id="rId20"/>
    <p:sldId id="273" r:id="rId21"/>
    <p:sldId id="279" r:id="rId22"/>
    <p:sldId id="280" r:id="rId23"/>
    <p:sldId id="281" r:id="rId24"/>
    <p:sldId id="282" r:id="rId25"/>
    <p:sldId id="283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90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02_DIE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WOCHE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="1" dirty="0" smtClean="0"/>
            <a:t>Die </a:t>
          </a:r>
          <a:r>
            <a:rPr lang="cs-CZ" sz="2000" b="1" dirty="0" err="1" smtClean="0"/>
            <a:t>Woche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981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02_DIE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WOCHE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07165" y="1152128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b="1" kern="1200" dirty="0" smtClean="0"/>
            <a:t>Die </a:t>
          </a:r>
          <a:r>
            <a:rPr lang="cs-CZ" sz="2000" b="1" kern="1200" dirty="0" err="1" smtClean="0"/>
            <a:t>Woche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07165" y="1152128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03141012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1117551004"/>
              </p:ext>
            </p:extLst>
          </p:nvPr>
        </p:nvGraphicFramePr>
        <p:xfrm>
          <a:off x="684213" y="1844675"/>
          <a:ext cx="7343775" cy="46324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</a:t>
                      </a:r>
                      <a:r>
                        <a:rPr lang="cs-CZ" sz="1400" i="1" dirty="0" smtClean="0"/>
                        <a:t>VK_Ryplová_NJ,7_02_Die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Woche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Září 2011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19.09. 2011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Die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Woche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Upevnění názvů dnů, pravopis, procvičení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Doplňovat ústně, kontrolu provést promítnutím řešení 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na tabuli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Documents and Settings\Jitka\Local Settings\Temporary Internet Files\Content.IE5\4FM7C4RJ\MC900237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43074"/>
            <a:ext cx="2158907" cy="2139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SZHFU94R\MC9003315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425" y="1603982"/>
            <a:ext cx="2016224" cy="2017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042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Der </a:t>
            </a:r>
            <a:r>
              <a:rPr lang="cs-CZ" dirty="0" err="1" smtClean="0"/>
              <a:t>Montag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Der </a:t>
            </a:r>
            <a:r>
              <a:rPr lang="cs-CZ" dirty="0" err="1" smtClean="0"/>
              <a:t>Dienstag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Der </a:t>
            </a:r>
            <a:r>
              <a:rPr lang="cs-CZ" dirty="0" err="1" smtClean="0"/>
              <a:t>Mittwoch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Der </a:t>
            </a:r>
            <a:r>
              <a:rPr lang="cs-CZ" dirty="0" err="1" smtClean="0"/>
              <a:t>Donnerstag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Der </a:t>
            </a:r>
            <a:r>
              <a:rPr lang="cs-CZ" dirty="0" err="1" smtClean="0"/>
              <a:t>Freitag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Der </a:t>
            </a:r>
            <a:r>
              <a:rPr lang="cs-CZ" dirty="0" err="1" smtClean="0"/>
              <a:t>Samstag</a:t>
            </a:r>
            <a:endParaRPr lang="cs-CZ" dirty="0" smtClean="0"/>
          </a:p>
          <a:p>
            <a:r>
              <a:rPr lang="cs-CZ" dirty="0" smtClean="0"/>
              <a:t>Der </a:t>
            </a:r>
            <a:r>
              <a:rPr lang="cs-CZ" dirty="0" err="1" smtClean="0"/>
              <a:t>Sonntag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855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7464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err="1" smtClean="0"/>
              <a:t>Ordne</a:t>
            </a:r>
            <a:r>
              <a:rPr lang="cs-CZ" sz="3200" b="1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Donnerstag</a:t>
            </a:r>
            <a:endParaRPr lang="de-DE" dirty="0"/>
          </a:p>
          <a:p>
            <a:pPr marL="0" indent="0">
              <a:buNone/>
            </a:pPr>
            <a:r>
              <a:rPr lang="de-DE" dirty="0"/>
              <a:t>Montag</a:t>
            </a:r>
          </a:p>
          <a:p>
            <a:pPr marL="0" indent="0">
              <a:buNone/>
            </a:pPr>
            <a:r>
              <a:rPr lang="de-DE" dirty="0"/>
              <a:t>Mittwoch</a:t>
            </a:r>
          </a:p>
          <a:p>
            <a:pPr marL="0" indent="0">
              <a:buNone/>
            </a:pPr>
            <a:r>
              <a:rPr lang="de-DE" dirty="0"/>
              <a:t>Sonntag</a:t>
            </a:r>
          </a:p>
          <a:p>
            <a:pPr marL="0" indent="0">
              <a:buNone/>
            </a:pPr>
            <a:r>
              <a:rPr lang="de-DE" dirty="0"/>
              <a:t>Dienstag</a:t>
            </a:r>
          </a:p>
          <a:p>
            <a:pPr marL="0" indent="0">
              <a:buNone/>
            </a:pPr>
            <a:r>
              <a:rPr lang="de-DE" dirty="0"/>
              <a:t>Samstag</a:t>
            </a:r>
          </a:p>
          <a:p>
            <a:pPr marL="0" indent="0">
              <a:buNone/>
            </a:pPr>
            <a:r>
              <a:rPr lang="de-DE" dirty="0"/>
              <a:t>Freitag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21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7464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err="1" smtClean="0"/>
              <a:t>Ordne</a:t>
            </a:r>
            <a:r>
              <a:rPr lang="cs-CZ" sz="3200" b="1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Donnerstag</a:t>
            </a:r>
            <a:endParaRPr lang="de-DE" dirty="0"/>
          </a:p>
          <a:p>
            <a:pPr marL="0" indent="0">
              <a:buNone/>
            </a:pPr>
            <a:r>
              <a:rPr lang="de-DE" dirty="0"/>
              <a:t>Montag</a:t>
            </a:r>
          </a:p>
          <a:p>
            <a:pPr marL="0" indent="0">
              <a:buNone/>
            </a:pPr>
            <a:r>
              <a:rPr lang="de-DE" dirty="0"/>
              <a:t>Mittwoch</a:t>
            </a:r>
          </a:p>
          <a:p>
            <a:pPr marL="0" indent="0">
              <a:buNone/>
            </a:pPr>
            <a:r>
              <a:rPr lang="de-DE" dirty="0"/>
              <a:t>Sonntag</a:t>
            </a:r>
          </a:p>
          <a:p>
            <a:pPr marL="0" indent="0">
              <a:buNone/>
            </a:pPr>
            <a:r>
              <a:rPr lang="de-DE" dirty="0"/>
              <a:t>Dienstag</a:t>
            </a:r>
          </a:p>
          <a:p>
            <a:pPr marL="0" indent="0">
              <a:buNone/>
            </a:pPr>
            <a:r>
              <a:rPr lang="de-DE" dirty="0"/>
              <a:t>Samstag</a:t>
            </a:r>
          </a:p>
          <a:p>
            <a:pPr marL="0" indent="0">
              <a:buNone/>
            </a:pPr>
            <a:r>
              <a:rPr lang="de-DE" dirty="0"/>
              <a:t>Freitag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636912"/>
            <a:ext cx="33123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00B050"/>
                </a:solidFill>
                <a:latin typeface="+mj-lt"/>
              </a:rPr>
              <a:t>Montag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857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7464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err="1" smtClean="0"/>
              <a:t>Ordne</a:t>
            </a:r>
            <a:r>
              <a:rPr lang="cs-CZ" sz="3200" b="1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Donnerstag</a:t>
            </a:r>
            <a:endParaRPr lang="de-DE" dirty="0"/>
          </a:p>
          <a:p>
            <a:pPr marL="0" indent="0">
              <a:buNone/>
            </a:pPr>
            <a:r>
              <a:rPr lang="de-DE" dirty="0"/>
              <a:t>Montag</a:t>
            </a:r>
          </a:p>
          <a:p>
            <a:pPr marL="0" indent="0">
              <a:buNone/>
            </a:pPr>
            <a:r>
              <a:rPr lang="de-DE" dirty="0"/>
              <a:t>Mittwoch</a:t>
            </a:r>
          </a:p>
          <a:p>
            <a:pPr marL="0" indent="0">
              <a:buNone/>
            </a:pPr>
            <a:r>
              <a:rPr lang="de-DE" dirty="0"/>
              <a:t>Sonntag</a:t>
            </a:r>
          </a:p>
          <a:p>
            <a:pPr marL="0" indent="0">
              <a:buNone/>
            </a:pPr>
            <a:r>
              <a:rPr lang="de-DE" dirty="0"/>
              <a:t>Dienstag</a:t>
            </a:r>
          </a:p>
          <a:p>
            <a:pPr marL="0" indent="0">
              <a:buNone/>
            </a:pPr>
            <a:r>
              <a:rPr lang="de-DE" dirty="0"/>
              <a:t>Samstag</a:t>
            </a:r>
          </a:p>
          <a:p>
            <a:pPr marL="0" indent="0">
              <a:buNone/>
            </a:pPr>
            <a:r>
              <a:rPr lang="de-DE" dirty="0"/>
              <a:t>Freitag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636912"/>
            <a:ext cx="3312368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00B050"/>
                </a:solidFill>
                <a:latin typeface="+mj-lt"/>
              </a:rPr>
              <a:t>Montag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FFC000"/>
                </a:solidFill>
                <a:latin typeface="+mj-lt"/>
              </a:rPr>
              <a:t>Dienstag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840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7464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err="1" smtClean="0"/>
              <a:t>Ordne</a:t>
            </a:r>
            <a:r>
              <a:rPr lang="cs-CZ" sz="3200" b="1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Donnerstag</a:t>
            </a:r>
            <a:endParaRPr lang="de-DE" dirty="0"/>
          </a:p>
          <a:p>
            <a:pPr marL="0" indent="0">
              <a:buNone/>
            </a:pPr>
            <a:r>
              <a:rPr lang="de-DE" dirty="0"/>
              <a:t>Montag</a:t>
            </a:r>
          </a:p>
          <a:p>
            <a:pPr marL="0" indent="0">
              <a:buNone/>
            </a:pPr>
            <a:r>
              <a:rPr lang="de-DE" dirty="0"/>
              <a:t>Mittwoch</a:t>
            </a:r>
          </a:p>
          <a:p>
            <a:pPr marL="0" indent="0">
              <a:buNone/>
            </a:pPr>
            <a:r>
              <a:rPr lang="de-DE" dirty="0"/>
              <a:t>Sonntag</a:t>
            </a:r>
          </a:p>
          <a:p>
            <a:pPr marL="0" indent="0">
              <a:buNone/>
            </a:pPr>
            <a:r>
              <a:rPr lang="de-DE" dirty="0"/>
              <a:t>Dienstag</a:t>
            </a:r>
          </a:p>
          <a:p>
            <a:pPr marL="0" indent="0">
              <a:buNone/>
            </a:pPr>
            <a:r>
              <a:rPr lang="de-DE" dirty="0"/>
              <a:t>Samstag</a:t>
            </a:r>
          </a:p>
          <a:p>
            <a:pPr marL="0" indent="0">
              <a:buNone/>
            </a:pPr>
            <a:r>
              <a:rPr lang="de-DE" dirty="0"/>
              <a:t>Freitag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636912"/>
            <a:ext cx="3312368" cy="2077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00B050"/>
                </a:solidFill>
                <a:latin typeface="+mj-lt"/>
              </a:rPr>
              <a:t>Montag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FFC000"/>
                </a:solidFill>
                <a:latin typeface="+mj-lt"/>
              </a:rPr>
              <a:t>Dienstag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00B0F0"/>
                </a:solidFill>
                <a:latin typeface="+mj-lt"/>
              </a:rPr>
              <a:t>Mittwoch</a:t>
            </a:r>
            <a:endParaRPr lang="cs-CZ" sz="2400" dirty="0" smtClean="0">
              <a:solidFill>
                <a:srgbClr val="00B0F0"/>
              </a:solidFill>
              <a:latin typeface="+mj-lt"/>
            </a:endParaRPr>
          </a:p>
          <a:p>
            <a:pPr>
              <a:spcBef>
                <a:spcPts val="576"/>
              </a:spcBef>
            </a:pPr>
            <a:endParaRPr lang="de-DE" sz="2400" dirty="0" smtClean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8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7464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err="1" smtClean="0"/>
              <a:t>Ordne</a:t>
            </a:r>
            <a:r>
              <a:rPr lang="cs-CZ" sz="3200" b="1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Donnerstag</a:t>
            </a:r>
            <a:endParaRPr lang="de-DE" dirty="0"/>
          </a:p>
          <a:p>
            <a:pPr marL="0" indent="0">
              <a:buNone/>
            </a:pPr>
            <a:r>
              <a:rPr lang="de-DE" dirty="0"/>
              <a:t>Montag</a:t>
            </a:r>
          </a:p>
          <a:p>
            <a:pPr marL="0" indent="0">
              <a:buNone/>
            </a:pPr>
            <a:r>
              <a:rPr lang="de-DE" dirty="0"/>
              <a:t>Mittwoch</a:t>
            </a:r>
          </a:p>
          <a:p>
            <a:pPr marL="0" indent="0">
              <a:buNone/>
            </a:pPr>
            <a:r>
              <a:rPr lang="de-DE" dirty="0"/>
              <a:t>Sonntag</a:t>
            </a:r>
          </a:p>
          <a:p>
            <a:pPr marL="0" indent="0">
              <a:buNone/>
            </a:pPr>
            <a:r>
              <a:rPr lang="de-DE" dirty="0"/>
              <a:t>Dienstag</a:t>
            </a:r>
          </a:p>
          <a:p>
            <a:pPr marL="0" indent="0">
              <a:buNone/>
            </a:pPr>
            <a:r>
              <a:rPr lang="de-DE" dirty="0"/>
              <a:t>Samstag</a:t>
            </a:r>
          </a:p>
          <a:p>
            <a:pPr marL="0" indent="0">
              <a:buNone/>
            </a:pPr>
            <a:r>
              <a:rPr lang="de-DE" dirty="0"/>
              <a:t>Freitag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636912"/>
            <a:ext cx="331236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00B050"/>
                </a:solidFill>
                <a:latin typeface="+mj-lt"/>
              </a:rPr>
              <a:t>Montag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FFC000"/>
                </a:solidFill>
                <a:latin typeface="+mj-lt"/>
              </a:rPr>
              <a:t>Dienstag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00B0F0"/>
                </a:solidFill>
                <a:latin typeface="+mj-lt"/>
              </a:rPr>
              <a:t>Mittwoch</a:t>
            </a:r>
            <a:endParaRPr lang="cs-CZ" sz="2400" dirty="0" smtClean="0">
              <a:solidFill>
                <a:srgbClr val="00B0F0"/>
              </a:solidFill>
              <a:latin typeface="+mj-lt"/>
            </a:endParaRPr>
          </a:p>
          <a:p>
            <a:pPr>
              <a:spcBef>
                <a:spcPts val="576"/>
              </a:spcBef>
            </a:pPr>
            <a:r>
              <a:rPr lang="de-DE" sz="2400" dirty="0" smtClean="0">
                <a:solidFill>
                  <a:srgbClr val="FF0000"/>
                </a:solidFill>
                <a:latin typeface="+mj-lt"/>
              </a:rPr>
              <a:t>Donnerstag</a:t>
            </a:r>
          </a:p>
          <a:p>
            <a:pPr>
              <a:spcBef>
                <a:spcPts val="576"/>
              </a:spcBef>
            </a:pPr>
            <a:endParaRPr lang="de-DE" sz="2400" dirty="0" smtClean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7696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7464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err="1" smtClean="0"/>
              <a:t>Ordne</a:t>
            </a:r>
            <a:r>
              <a:rPr lang="cs-CZ" sz="3200" b="1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Donnerstag</a:t>
            </a:r>
            <a:endParaRPr lang="de-DE" dirty="0"/>
          </a:p>
          <a:p>
            <a:pPr marL="0" indent="0">
              <a:buNone/>
            </a:pPr>
            <a:r>
              <a:rPr lang="de-DE" dirty="0"/>
              <a:t>Montag</a:t>
            </a:r>
          </a:p>
          <a:p>
            <a:pPr marL="0" indent="0">
              <a:buNone/>
            </a:pPr>
            <a:r>
              <a:rPr lang="de-DE" dirty="0"/>
              <a:t>Mittwoch</a:t>
            </a:r>
          </a:p>
          <a:p>
            <a:pPr marL="0" indent="0">
              <a:buNone/>
            </a:pPr>
            <a:r>
              <a:rPr lang="de-DE" dirty="0"/>
              <a:t>Sonntag</a:t>
            </a:r>
          </a:p>
          <a:p>
            <a:pPr marL="0" indent="0">
              <a:buNone/>
            </a:pPr>
            <a:r>
              <a:rPr lang="de-DE" dirty="0"/>
              <a:t>Dienstag</a:t>
            </a:r>
          </a:p>
          <a:p>
            <a:pPr marL="0" indent="0">
              <a:buNone/>
            </a:pPr>
            <a:r>
              <a:rPr lang="de-DE" dirty="0"/>
              <a:t>Samstag</a:t>
            </a:r>
          </a:p>
          <a:p>
            <a:pPr marL="0" indent="0">
              <a:buNone/>
            </a:pPr>
            <a:r>
              <a:rPr lang="de-DE" dirty="0"/>
              <a:t>Freitag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636912"/>
            <a:ext cx="33123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00B050"/>
                </a:solidFill>
                <a:latin typeface="+mj-lt"/>
              </a:rPr>
              <a:t>Montag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FFC000"/>
                </a:solidFill>
                <a:latin typeface="+mj-lt"/>
              </a:rPr>
              <a:t>Dienstag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00B0F0"/>
                </a:solidFill>
                <a:latin typeface="+mj-lt"/>
              </a:rPr>
              <a:t>Mittwoch</a:t>
            </a:r>
            <a:endParaRPr lang="cs-CZ" sz="2400" dirty="0" smtClean="0">
              <a:solidFill>
                <a:srgbClr val="00B0F0"/>
              </a:solidFill>
              <a:latin typeface="+mj-lt"/>
            </a:endParaRPr>
          </a:p>
          <a:p>
            <a:pPr>
              <a:spcBef>
                <a:spcPts val="576"/>
              </a:spcBef>
            </a:pPr>
            <a:r>
              <a:rPr lang="de-DE" sz="2400" dirty="0" smtClean="0">
                <a:solidFill>
                  <a:srgbClr val="FF0000"/>
                </a:solidFill>
                <a:latin typeface="+mj-lt"/>
              </a:rPr>
              <a:t>Donnerstag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7030A0"/>
                </a:solidFill>
                <a:latin typeface="+mj-lt"/>
              </a:rPr>
              <a:t>Freitag</a:t>
            </a:r>
            <a:endParaRPr lang="de-DE" sz="2400" dirty="0" smtClean="0">
              <a:solidFill>
                <a:srgbClr val="7030A0"/>
              </a:solidFill>
              <a:latin typeface="+mj-lt"/>
            </a:endParaRPr>
          </a:p>
          <a:p>
            <a:pPr>
              <a:spcBef>
                <a:spcPts val="576"/>
              </a:spcBef>
            </a:pPr>
            <a:endParaRPr lang="cs-CZ" sz="2400" dirty="0" smtClean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pPr>
              <a:spcBef>
                <a:spcPts val="576"/>
              </a:spcBef>
            </a:pPr>
            <a:endParaRPr lang="de-DE" sz="2400" dirty="0" smtClean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698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7464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err="1" smtClean="0"/>
              <a:t>Ordne</a:t>
            </a:r>
            <a:r>
              <a:rPr lang="cs-CZ" sz="3200" b="1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Donnerstag</a:t>
            </a:r>
            <a:endParaRPr lang="de-DE" dirty="0"/>
          </a:p>
          <a:p>
            <a:pPr marL="0" indent="0">
              <a:buNone/>
            </a:pPr>
            <a:r>
              <a:rPr lang="de-DE" dirty="0"/>
              <a:t>Montag</a:t>
            </a:r>
          </a:p>
          <a:p>
            <a:pPr marL="0" indent="0">
              <a:buNone/>
            </a:pPr>
            <a:r>
              <a:rPr lang="de-DE" dirty="0"/>
              <a:t>Mittwoch</a:t>
            </a:r>
          </a:p>
          <a:p>
            <a:pPr marL="0" indent="0">
              <a:buNone/>
            </a:pPr>
            <a:r>
              <a:rPr lang="de-DE" dirty="0"/>
              <a:t>Sonntag</a:t>
            </a:r>
          </a:p>
          <a:p>
            <a:pPr marL="0" indent="0">
              <a:buNone/>
            </a:pPr>
            <a:r>
              <a:rPr lang="de-DE" dirty="0"/>
              <a:t>Dienstag</a:t>
            </a:r>
          </a:p>
          <a:p>
            <a:pPr marL="0" indent="0">
              <a:buNone/>
            </a:pPr>
            <a:r>
              <a:rPr lang="de-DE" dirty="0"/>
              <a:t>Samstag</a:t>
            </a:r>
          </a:p>
          <a:p>
            <a:pPr marL="0" indent="0">
              <a:buNone/>
            </a:pPr>
            <a:r>
              <a:rPr lang="de-DE" dirty="0"/>
              <a:t>Freitag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636912"/>
            <a:ext cx="33123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00B050"/>
                </a:solidFill>
                <a:latin typeface="+mj-lt"/>
              </a:rPr>
              <a:t>Montag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FFC000"/>
                </a:solidFill>
                <a:latin typeface="+mj-lt"/>
              </a:rPr>
              <a:t>Dienstag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00B0F0"/>
                </a:solidFill>
                <a:latin typeface="+mj-lt"/>
              </a:rPr>
              <a:t>Mittwoch</a:t>
            </a:r>
            <a:endParaRPr lang="cs-CZ" sz="2400" dirty="0" smtClean="0">
              <a:solidFill>
                <a:srgbClr val="00B0F0"/>
              </a:solidFill>
              <a:latin typeface="+mj-lt"/>
            </a:endParaRPr>
          </a:p>
          <a:p>
            <a:pPr>
              <a:spcBef>
                <a:spcPts val="576"/>
              </a:spcBef>
            </a:pPr>
            <a:r>
              <a:rPr lang="de-DE" sz="2400" dirty="0" smtClean="0">
                <a:solidFill>
                  <a:srgbClr val="FF0000"/>
                </a:solidFill>
                <a:latin typeface="+mj-lt"/>
              </a:rPr>
              <a:t>Donnerstag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7030A0"/>
                </a:solidFill>
                <a:latin typeface="+mj-lt"/>
              </a:rPr>
              <a:t>Freitag</a:t>
            </a:r>
            <a:endParaRPr lang="de-DE" sz="2400" dirty="0" smtClean="0">
              <a:solidFill>
                <a:srgbClr val="7030A0"/>
              </a:solidFill>
              <a:latin typeface="+mj-lt"/>
            </a:endParaRP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chemeClr val="accent4"/>
                </a:solidFill>
                <a:latin typeface="+mj-lt"/>
              </a:rPr>
              <a:t>Samstag</a:t>
            </a:r>
            <a:endParaRPr lang="cs-CZ" sz="2400" dirty="0" smtClean="0">
              <a:solidFill>
                <a:schemeClr val="accent4"/>
              </a:solidFill>
              <a:latin typeface="+mj-lt"/>
            </a:endParaRPr>
          </a:p>
          <a:p>
            <a:pPr>
              <a:spcBef>
                <a:spcPts val="576"/>
              </a:spcBef>
            </a:pPr>
            <a:endParaRPr lang="de-DE" sz="2400" dirty="0" smtClean="0">
              <a:solidFill>
                <a:schemeClr val="tx1">
                  <a:lumMod val="50000"/>
                  <a:lumOff val="50000"/>
                </a:schemeClr>
              </a:solidFill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963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67464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err="1" smtClean="0"/>
              <a:t>Ordne</a:t>
            </a:r>
            <a:r>
              <a:rPr lang="cs-CZ" sz="3200" b="1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Donnerstag</a:t>
            </a:r>
            <a:endParaRPr lang="de-DE" dirty="0"/>
          </a:p>
          <a:p>
            <a:pPr marL="0" indent="0">
              <a:buNone/>
            </a:pPr>
            <a:r>
              <a:rPr lang="de-DE" dirty="0"/>
              <a:t>Montag</a:t>
            </a:r>
          </a:p>
          <a:p>
            <a:pPr marL="0" indent="0">
              <a:buNone/>
            </a:pPr>
            <a:r>
              <a:rPr lang="de-DE" dirty="0"/>
              <a:t>Mittwoch</a:t>
            </a:r>
          </a:p>
          <a:p>
            <a:pPr marL="0" indent="0">
              <a:buNone/>
            </a:pPr>
            <a:r>
              <a:rPr lang="de-DE" dirty="0"/>
              <a:t>Sonntag</a:t>
            </a:r>
          </a:p>
          <a:p>
            <a:pPr marL="0" indent="0">
              <a:buNone/>
            </a:pPr>
            <a:r>
              <a:rPr lang="de-DE" dirty="0"/>
              <a:t>Dienstag</a:t>
            </a:r>
          </a:p>
          <a:p>
            <a:pPr marL="0" indent="0">
              <a:buNone/>
            </a:pPr>
            <a:r>
              <a:rPr lang="de-DE" dirty="0"/>
              <a:t>Samstag</a:t>
            </a:r>
          </a:p>
          <a:p>
            <a:pPr marL="0" indent="0">
              <a:buNone/>
            </a:pPr>
            <a:r>
              <a:rPr lang="de-DE" dirty="0"/>
              <a:t>Freitag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636912"/>
            <a:ext cx="33123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00B050"/>
                </a:solidFill>
                <a:latin typeface="+mj-lt"/>
              </a:rPr>
              <a:t>Montag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FFC000"/>
                </a:solidFill>
                <a:latin typeface="+mj-lt"/>
              </a:rPr>
              <a:t>Dienstag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00B0F0"/>
                </a:solidFill>
                <a:latin typeface="+mj-lt"/>
              </a:rPr>
              <a:t>Mittwoch</a:t>
            </a:r>
            <a:endParaRPr lang="cs-CZ" sz="2400" dirty="0" smtClean="0">
              <a:solidFill>
                <a:srgbClr val="00B0F0"/>
              </a:solidFill>
              <a:latin typeface="+mj-lt"/>
            </a:endParaRPr>
          </a:p>
          <a:p>
            <a:pPr>
              <a:spcBef>
                <a:spcPts val="576"/>
              </a:spcBef>
            </a:pPr>
            <a:r>
              <a:rPr lang="de-DE" sz="2400" dirty="0" smtClean="0">
                <a:solidFill>
                  <a:srgbClr val="FF0000"/>
                </a:solidFill>
                <a:latin typeface="+mj-lt"/>
              </a:rPr>
              <a:t>Donnerstag</a:t>
            </a: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rgbClr val="7030A0"/>
                </a:solidFill>
                <a:latin typeface="+mj-lt"/>
              </a:rPr>
              <a:t>Freitag</a:t>
            </a:r>
            <a:endParaRPr lang="de-DE" sz="2400" dirty="0" smtClean="0">
              <a:solidFill>
                <a:srgbClr val="7030A0"/>
              </a:solidFill>
              <a:latin typeface="+mj-lt"/>
            </a:endParaRPr>
          </a:p>
          <a:p>
            <a:pPr>
              <a:spcBef>
                <a:spcPts val="576"/>
              </a:spcBef>
            </a:pPr>
            <a:r>
              <a:rPr lang="de-DE" sz="2400" dirty="0">
                <a:solidFill>
                  <a:schemeClr val="accent4"/>
                </a:solidFill>
                <a:latin typeface="+mj-lt"/>
              </a:rPr>
              <a:t>Samstag</a:t>
            </a:r>
            <a:endParaRPr lang="cs-CZ" sz="2400" dirty="0" smtClean="0">
              <a:solidFill>
                <a:schemeClr val="accent4"/>
              </a:solidFill>
              <a:latin typeface="+mj-lt"/>
            </a:endParaRPr>
          </a:p>
          <a:p>
            <a:pPr>
              <a:spcBef>
                <a:spcPts val="576"/>
              </a:spcBef>
            </a:pPr>
            <a:r>
              <a:rPr lang="de-DE" sz="2400" dirty="0" smtClean="0">
                <a:solidFill>
                  <a:srgbClr val="002060"/>
                </a:solidFill>
                <a:latin typeface="+mj-lt"/>
              </a:rPr>
              <a:t>Sonntag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7510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/>
              <a:t>W</a:t>
            </a:r>
            <a:r>
              <a:rPr lang="cs-CZ" dirty="0" err="1" smtClean="0"/>
              <a:t>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pt-BR" sz="3500" b="1" dirty="0" smtClean="0"/>
              <a:t>Schreib </a:t>
            </a:r>
            <a:r>
              <a:rPr lang="pt-BR" sz="3500" b="1" dirty="0"/>
              <a:t>es richtig: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M </a:t>
            </a:r>
            <a:r>
              <a:rPr lang="pt-BR" dirty="0"/>
              <a:t>. . . . 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Di . . . . . 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S . n . . a 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. r . . t . 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S . . s . . 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D . . n . . s . a 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. i . t . . c 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0182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/>
              <a:t>W</a:t>
            </a:r>
            <a:r>
              <a:rPr lang="cs-CZ" dirty="0" err="1" smtClean="0"/>
              <a:t>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pt-BR" sz="3500" b="1" dirty="0"/>
              <a:t>Schreib es richtig: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M</a:t>
            </a:r>
            <a:r>
              <a:rPr lang="cs-CZ" dirty="0" err="1" smtClean="0">
                <a:solidFill>
                  <a:srgbClr val="00B050"/>
                </a:solidFill>
              </a:rPr>
              <a:t>onta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Di . . . . . 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S . n . . a 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. r . . t . 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S . . s . . 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D . . n . . s . a 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. i . t . . c 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861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/>
              <a:t>W</a:t>
            </a:r>
            <a:r>
              <a:rPr lang="cs-CZ" dirty="0" err="1" smtClean="0"/>
              <a:t>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pt-BR" sz="3500" b="1" dirty="0"/>
              <a:t>Schreib es richtig: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M</a:t>
            </a:r>
            <a:r>
              <a:rPr lang="cs-CZ" dirty="0" err="1" smtClean="0">
                <a:solidFill>
                  <a:srgbClr val="00B050"/>
                </a:solidFill>
              </a:rPr>
              <a:t>onta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Di</a:t>
            </a:r>
            <a:r>
              <a:rPr lang="cs-CZ" dirty="0" err="1" smtClean="0">
                <a:solidFill>
                  <a:srgbClr val="FFC000"/>
                </a:solidFill>
              </a:rPr>
              <a:t>ensta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S . n . . a 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. r . . t . 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S </a:t>
            </a:r>
            <a:r>
              <a:rPr lang="pt-BR" dirty="0"/>
              <a:t>. . s . . 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D . . n . . s . a 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. i . t . . c 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669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/>
              <a:t>W</a:t>
            </a:r>
            <a:r>
              <a:rPr lang="cs-CZ" dirty="0" err="1" smtClean="0"/>
              <a:t>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pt-BR" sz="3500" b="1" dirty="0"/>
              <a:t>Schreib es richtig: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M</a:t>
            </a:r>
            <a:r>
              <a:rPr lang="cs-CZ" dirty="0" err="1" smtClean="0">
                <a:solidFill>
                  <a:srgbClr val="00B050"/>
                </a:solidFill>
              </a:rPr>
              <a:t>onta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Di</a:t>
            </a:r>
            <a:r>
              <a:rPr lang="cs-CZ" dirty="0" err="1" smtClean="0">
                <a:solidFill>
                  <a:srgbClr val="FFC000"/>
                </a:solidFill>
              </a:rPr>
              <a:t>ensta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S</a:t>
            </a:r>
            <a:r>
              <a:rPr lang="cs-CZ" dirty="0" err="1" smtClean="0">
                <a:solidFill>
                  <a:srgbClr val="002060"/>
                </a:solidFill>
              </a:rPr>
              <a:t>o</a:t>
            </a:r>
            <a:r>
              <a:rPr lang="cs-CZ" dirty="0" err="1" smtClean="0"/>
              <a:t>n</a:t>
            </a:r>
            <a:r>
              <a:rPr lang="cs-CZ" dirty="0" err="1" smtClean="0">
                <a:solidFill>
                  <a:srgbClr val="002060"/>
                </a:solidFill>
              </a:rPr>
              <a:t>nt</a:t>
            </a:r>
            <a:r>
              <a:rPr lang="pt-BR" dirty="0" smtClean="0"/>
              <a:t>a</a:t>
            </a:r>
            <a:r>
              <a:rPr lang="cs-CZ" dirty="0">
                <a:solidFill>
                  <a:srgbClr val="002060"/>
                </a:solidFill>
              </a:rPr>
              <a:t>g</a:t>
            </a:r>
            <a:endParaRPr lang="pt-BR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. r . . t . 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S </a:t>
            </a:r>
            <a:r>
              <a:rPr lang="pt-BR" dirty="0"/>
              <a:t>. . s . . 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D . . n . . s . a 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. i . t . . c 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32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/>
              <a:t>W</a:t>
            </a:r>
            <a:r>
              <a:rPr lang="cs-CZ" dirty="0" err="1" smtClean="0"/>
              <a:t>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pt-BR" sz="3500" b="1" dirty="0" smtClean="0"/>
              <a:t>Schreib </a:t>
            </a:r>
            <a:r>
              <a:rPr lang="pt-BR" sz="3500" b="1" dirty="0"/>
              <a:t>es richtig: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M</a:t>
            </a:r>
            <a:r>
              <a:rPr lang="cs-CZ" dirty="0" err="1" smtClean="0">
                <a:solidFill>
                  <a:srgbClr val="00B050"/>
                </a:solidFill>
              </a:rPr>
              <a:t>onta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Di</a:t>
            </a:r>
            <a:r>
              <a:rPr lang="cs-CZ" dirty="0" err="1" smtClean="0">
                <a:solidFill>
                  <a:srgbClr val="FFC000"/>
                </a:solidFill>
              </a:rPr>
              <a:t>ensta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S</a:t>
            </a:r>
            <a:r>
              <a:rPr lang="cs-CZ" dirty="0" err="1" smtClean="0">
                <a:solidFill>
                  <a:srgbClr val="002060"/>
                </a:solidFill>
              </a:rPr>
              <a:t>o</a:t>
            </a:r>
            <a:r>
              <a:rPr lang="cs-CZ" dirty="0" err="1" smtClean="0"/>
              <a:t>n</a:t>
            </a:r>
            <a:r>
              <a:rPr lang="cs-CZ" dirty="0" err="1" smtClean="0">
                <a:solidFill>
                  <a:srgbClr val="002060"/>
                </a:solidFill>
              </a:rPr>
              <a:t>nt</a:t>
            </a:r>
            <a:r>
              <a:rPr lang="pt-BR" dirty="0" smtClean="0"/>
              <a:t>a</a:t>
            </a:r>
            <a:r>
              <a:rPr lang="cs-CZ" dirty="0">
                <a:solidFill>
                  <a:srgbClr val="002060"/>
                </a:solidFill>
              </a:rPr>
              <a:t>g</a:t>
            </a:r>
            <a:endParaRPr lang="pt-BR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>
                <a:solidFill>
                  <a:srgbClr val="FF0000"/>
                </a:solidFill>
              </a:rPr>
              <a:t>F</a:t>
            </a:r>
            <a:r>
              <a:rPr lang="pt-BR" dirty="0" smtClean="0"/>
              <a:t>r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cs-CZ" dirty="0" err="1"/>
              <a:t>t</a:t>
            </a:r>
            <a:r>
              <a:rPr lang="cs-CZ" dirty="0" err="1" smtClean="0">
                <a:solidFill>
                  <a:srgbClr val="FF0000"/>
                </a:solidFill>
              </a:rPr>
              <a:t>a</a:t>
            </a:r>
            <a:r>
              <a:rPr lang="pt-BR" dirty="0" smtClean="0"/>
              <a:t>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S </a:t>
            </a:r>
            <a:r>
              <a:rPr lang="pt-BR" dirty="0"/>
              <a:t>. . s . . 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D . . n . . s . a 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. i . t . . c 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55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/>
              <a:t>W</a:t>
            </a:r>
            <a:r>
              <a:rPr lang="cs-CZ" dirty="0" err="1" smtClean="0"/>
              <a:t>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pt-BR" sz="3500" b="1" dirty="0"/>
              <a:t>Schreib es richtig: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M</a:t>
            </a:r>
            <a:r>
              <a:rPr lang="cs-CZ" dirty="0" err="1" smtClean="0">
                <a:solidFill>
                  <a:srgbClr val="00B050"/>
                </a:solidFill>
              </a:rPr>
              <a:t>onta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Di</a:t>
            </a:r>
            <a:r>
              <a:rPr lang="cs-CZ" dirty="0" err="1" smtClean="0">
                <a:solidFill>
                  <a:srgbClr val="FFC000"/>
                </a:solidFill>
              </a:rPr>
              <a:t>ensta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S</a:t>
            </a:r>
            <a:r>
              <a:rPr lang="cs-CZ" dirty="0" err="1" smtClean="0">
                <a:solidFill>
                  <a:srgbClr val="002060"/>
                </a:solidFill>
              </a:rPr>
              <a:t>o</a:t>
            </a:r>
            <a:r>
              <a:rPr lang="cs-CZ" dirty="0" err="1" smtClean="0"/>
              <a:t>n</a:t>
            </a:r>
            <a:r>
              <a:rPr lang="cs-CZ" dirty="0" err="1" smtClean="0">
                <a:solidFill>
                  <a:srgbClr val="002060"/>
                </a:solidFill>
              </a:rPr>
              <a:t>nt</a:t>
            </a:r>
            <a:r>
              <a:rPr lang="pt-BR" dirty="0" smtClean="0"/>
              <a:t>a</a:t>
            </a:r>
            <a:r>
              <a:rPr lang="cs-CZ" dirty="0">
                <a:solidFill>
                  <a:srgbClr val="002060"/>
                </a:solidFill>
              </a:rPr>
              <a:t>g</a:t>
            </a:r>
            <a:endParaRPr lang="pt-BR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>
                <a:solidFill>
                  <a:srgbClr val="FF0000"/>
                </a:solidFill>
              </a:rPr>
              <a:t>F</a:t>
            </a:r>
            <a:r>
              <a:rPr lang="pt-BR" dirty="0" smtClean="0"/>
              <a:t>r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cs-CZ" dirty="0" err="1"/>
              <a:t>t</a:t>
            </a:r>
            <a:r>
              <a:rPr lang="cs-CZ" dirty="0" err="1" smtClean="0">
                <a:solidFill>
                  <a:srgbClr val="FF0000"/>
                </a:solidFill>
              </a:rPr>
              <a:t>a</a:t>
            </a:r>
            <a:r>
              <a:rPr lang="pt-BR" dirty="0" smtClean="0"/>
              <a:t>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S</a:t>
            </a:r>
            <a:r>
              <a:rPr lang="cs-CZ" dirty="0" err="1">
                <a:solidFill>
                  <a:schemeClr val="accent5"/>
                </a:solidFill>
              </a:rPr>
              <a:t>am</a:t>
            </a:r>
            <a:r>
              <a:rPr lang="pt-BR" dirty="0"/>
              <a:t>s</a:t>
            </a:r>
            <a:r>
              <a:rPr lang="cs-CZ" dirty="0">
                <a:solidFill>
                  <a:schemeClr val="accent5"/>
                </a:solidFill>
              </a:rPr>
              <a:t>ta</a:t>
            </a:r>
            <a:r>
              <a:rPr lang="pt-BR" dirty="0"/>
              <a:t>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D </a:t>
            </a:r>
            <a:r>
              <a:rPr lang="pt-BR" dirty="0"/>
              <a:t>. . n . . s . a 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. i . t . . c 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3320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/>
              <a:t>W</a:t>
            </a:r>
            <a:r>
              <a:rPr lang="cs-CZ" dirty="0" err="1" smtClean="0"/>
              <a:t>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pt-BR" sz="3500" b="1" dirty="0" smtClean="0"/>
              <a:t>Schreib </a:t>
            </a:r>
            <a:r>
              <a:rPr lang="pt-BR" sz="3500" b="1" dirty="0"/>
              <a:t>es richtig: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M</a:t>
            </a:r>
            <a:r>
              <a:rPr lang="cs-CZ" dirty="0" err="1" smtClean="0">
                <a:solidFill>
                  <a:srgbClr val="00B050"/>
                </a:solidFill>
              </a:rPr>
              <a:t>onta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Di</a:t>
            </a:r>
            <a:r>
              <a:rPr lang="cs-CZ" dirty="0" err="1" smtClean="0">
                <a:solidFill>
                  <a:srgbClr val="FFC000"/>
                </a:solidFill>
              </a:rPr>
              <a:t>ensta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S</a:t>
            </a:r>
            <a:r>
              <a:rPr lang="cs-CZ" dirty="0" err="1" smtClean="0">
                <a:solidFill>
                  <a:srgbClr val="002060"/>
                </a:solidFill>
              </a:rPr>
              <a:t>o</a:t>
            </a:r>
            <a:r>
              <a:rPr lang="cs-CZ" dirty="0" err="1" smtClean="0"/>
              <a:t>n</a:t>
            </a:r>
            <a:r>
              <a:rPr lang="cs-CZ" dirty="0" err="1" smtClean="0">
                <a:solidFill>
                  <a:srgbClr val="002060"/>
                </a:solidFill>
              </a:rPr>
              <a:t>nt</a:t>
            </a:r>
            <a:r>
              <a:rPr lang="pt-BR" dirty="0" smtClean="0"/>
              <a:t>a</a:t>
            </a:r>
            <a:r>
              <a:rPr lang="cs-CZ" dirty="0">
                <a:solidFill>
                  <a:srgbClr val="002060"/>
                </a:solidFill>
              </a:rPr>
              <a:t>g</a:t>
            </a:r>
            <a:endParaRPr lang="pt-BR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>
                <a:solidFill>
                  <a:srgbClr val="FF0000"/>
                </a:solidFill>
              </a:rPr>
              <a:t>F</a:t>
            </a:r>
            <a:r>
              <a:rPr lang="pt-BR" dirty="0" smtClean="0"/>
              <a:t>r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cs-CZ" dirty="0" err="1"/>
              <a:t>t</a:t>
            </a:r>
            <a:r>
              <a:rPr lang="cs-CZ" dirty="0" err="1" smtClean="0">
                <a:solidFill>
                  <a:srgbClr val="FF0000"/>
                </a:solidFill>
              </a:rPr>
              <a:t>a</a:t>
            </a:r>
            <a:r>
              <a:rPr lang="pt-BR" dirty="0" smtClean="0"/>
              <a:t>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S</a:t>
            </a:r>
            <a:r>
              <a:rPr lang="cs-CZ" dirty="0" err="1" smtClean="0">
                <a:solidFill>
                  <a:schemeClr val="accent5"/>
                </a:solidFill>
              </a:rPr>
              <a:t>am</a:t>
            </a:r>
            <a:r>
              <a:rPr lang="pt-BR" dirty="0" smtClean="0"/>
              <a:t>s</a:t>
            </a:r>
            <a:r>
              <a:rPr lang="cs-CZ" dirty="0" smtClean="0">
                <a:solidFill>
                  <a:schemeClr val="accent5"/>
                </a:solidFill>
              </a:rPr>
              <a:t>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D</a:t>
            </a:r>
            <a:r>
              <a:rPr lang="cs-CZ" dirty="0" smtClean="0">
                <a:solidFill>
                  <a:srgbClr val="00B0F0"/>
                </a:solidFill>
              </a:rPr>
              <a:t>on</a:t>
            </a:r>
            <a:r>
              <a:rPr lang="pt-BR" dirty="0" smtClean="0"/>
              <a:t>n</a:t>
            </a:r>
            <a:r>
              <a:rPr lang="cs-CZ" dirty="0" err="1" smtClean="0">
                <a:solidFill>
                  <a:srgbClr val="00B0F0"/>
                </a:solidFill>
              </a:rPr>
              <a:t>er</a:t>
            </a:r>
            <a:r>
              <a:rPr lang="pt-BR" dirty="0" smtClean="0"/>
              <a:t>s</a:t>
            </a:r>
            <a:r>
              <a:rPr lang="cs-CZ" dirty="0" smtClean="0">
                <a:solidFill>
                  <a:srgbClr val="00B0F0"/>
                </a:solidFill>
              </a:rPr>
              <a:t>t</a:t>
            </a:r>
            <a:r>
              <a:rPr lang="pt-BR" dirty="0" smtClean="0"/>
              <a:t>a</a:t>
            </a:r>
            <a:r>
              <a:rPr lang="cs-CZ" dirty="0" smtClean="0">
                <a:solidFill>
                  <a:srgbClr val="00B0F0"/>
                </a:solidFill>
              </a:rPr>
              <a:t>g</a:t>
            </a:r>
            <a:endParaRPr lang="pt-BR" dirty="0">
              <a:solidFill>
                <a:srgbClr val="00B0F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pt-BR" dirty="0"/>
              <a:t>. i . t . . c 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645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/>
              <a:t>W</a:t>
            </a:r>
            <a:r>
              <a:rPr lang="cs-CZ" dirty="0" err="1" smtClean="0"/>
              <a:t>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pt-BR" sz="3500" b="1" dirty="0" smtClean="0"/>
              <a:t>Schreib </a:t>
            </a:r>
            <a:r>
              <a:rPr lang="pt-BR" sz="3500" b="1" dirty="0"/>
              <a:t>es richtig: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M</a:t>
            </a:r>
            <a:r>
              <a:rPr lang="cs-CZ" dirty="0" err="1" smtClean="0">
                <a:solidFill>
                  <a:srgbClr val="00B050"/>
                </a:solidFill>
              </a:rPr>
              <a:t>onta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Di</a:t>
            </a:r>
            <a:r>
              <a:rPr lang="cs-CZ" dirty="0" err="1" smtClean="0">
                <a:solidFill>
                  <a:srgbClr val="FFC000"/>
                </a:solidFill>
              </a:rPr>
              <a:t>ensta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S</a:t>
            </a:r>
            <a:r>
              <a:rPr lang="cs-CZ" dirty="0" err="1" smtClean="0">
                <a:solidFill>
                  <a:srgbClr val="002060"/>
                </a:solidFill>
              </a:rPr>
              <a:t>o</a:t>
            </a:r>
            <a:r>
              <a:rPr lang="cs-CZ" dirty="0" err="1" smtClean="0"/>
              <a:t>n</a:t>
            </a:r>
            <a:r>
              <a:rPr lang="cs-CZ" dirty="0" err="1" smtClean="0">
                <a:solidFill>
                  <a:srgbClr val="002060"/>
                </a:solidFill>
              </a:rPr>
              <a:t>nt</a:t>
            </a:r>
            <a:r>
              <a:rPr lang="pt-BR" dirty="0" smtClean="0"/>
              <a:t>a</a:t>
            </a:r>
            <a:r>
              <a:rPr lang="cs-CZ" dirty="0">
                <a:solidFill>
                  <a:srgbClr val="002060"/>
                </a:solidFill>
              </a:rPr>
              <a:t>g</a:t>
            </a:r>
            <a:endParaRPr lang="pt-BR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>
                <a:solidFill>
                  <a:srgbClr val="FF0000"/>
                </a:solidFill>
              </a:rPr>
              <a:t>F</a:t>
            </a:r>
            <a:r>
              <a:rPr lang="pt-BR" dirty="0" smtClean="0"/>
              <a:t>r</a:t>
            </a:r>
            <a:r>
              <a:rPr lang="cs-CZ" dirty="0" err="1" smtClean="0">
                <a:solidFill>
                  <a:srgbClr val="FF0000"/>
                </a:solidFill>
              </a:rPr>
              <a:t>ei</a:t>
            </a:r>
            <a:r>
              <a:rPr lang="cs-CZ" dirty="0" err="1"/>
              <a:t>t</a:t>
            </a:r>
            <a:r>
              <a:rPr lang="cs-CZ" dirty="0" err="1" smtClean="0">
                <a:solidFill>
                  <a:srgbClr val="FF0000"/>
                </a:solidFill>
              </a:rPr>
              <a:t>a</a:t>
            </a:r>
            <a:r>
              <a:rPr lang="pt-BR" dirty="0" smtClean="0"/>
              <a:t>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S</a:t>
            </a:r>
            <a:r>
              <a:rPr lang="cs-CZ" dirty="0" err="1" smtClean="0">
                <a:solidFill>
                  <a:schemeClr val="accent5"/>
                </a:solidFill>
              </a:rPr>
              <a:t>am</a:t>
            </a:r>
            <a:r>
              <a:rPr lang="pt-BR" dirty="0" smtClean="0"/>
              <a:t>s</a:t>
            </a:r>
            <a:r>
              <a:rPr lang="cs-CZ" dirty="0" smtClean="0">
                <a:solidFill>
                  <a:schemeClr val="accent5"/>
                </a:solidFill>
              </a:rPr>
              <a:t>ta</a:t>
            </a:r>
            <a:r>
              <a:rPr lang="pt-BR" dirty="0" smtClean="0"/>
              <a:t>g</a:t>
            </a:r>
            <a:endParaRPr lang="pt-BR" dirty="0"/>
          </a:p>
          <a:p>
            <a:pPr marL="0" indent="0">
              <a:lnSpc>
                <a:spcPct val="150000"/>
              </a:lnSpc>
              <a:buNone/>
            </a:pPr>
            <a:r>
              <a:rPr lang="pt-BR" dirty="0" smtClean="0"/>
              <a:t>D</a:t>
            </a:r>
            <a:r>
              <a:rPr lang="cs-CZ" dirty="0" smtClean="0">
                <a:solidFill>
                  <a:srgbClr val="00B0F0"/>
                </a:solidFill>
              </a:rPr>
              <a:t>on</a:t>
            </a:r>
            <a:r>
              <a:rPr lang="pt-BR" dirty="0" smtClean="0"/>
              <a:t>n</a:t>
            </a:r>
            <a:r>
              <a:rPr lang="cs-CZ" dirty="0" err="1" smtClean="0">
                <a:solidFill>
                  <a:srgbClr val="00B0F0"/>
                </a:solidFill>
              </a:rPr>
              <a:t>er</a:t>
            </a:r>
            <a:r>
              <a:rPr lang="pt-BR" dirty="0" smtClean="0"/>
              <a:t>s</a:t>
            </a:r>
            <a:r>
              <a:rPr lang="cs-CZ" dirty="0" smtClean="0">
                <a:solidFill>
                  <a:srgbClr val="00B0F0"/>
                </a:solidFill>
              </a:rPr>
              <a:t>t</a:t>
            </a:r>
            <a:r>
              <a:rPr lang="pt-BR" dirty="0" smtClean="0"/>
              <a:t>a</a:t>
            </a:r>
            <a:r>
              <a:rPr lang="cs-CZ" dirty="0" smtClean="0">
                <a:solidFill>
                  <a:srgbClr val="00B0F0"/>
                </a:solidFill>
              </a:rPr>
              <a:t>g</a:t>
            </a:r>
            <a:endParaRPr lang="pt-BR" dirty="0">
              <a:solidFill>
                <a:srgbClr val="00B0F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rgbClr val="7030A0"/>
                </a:solidFill>
              </a:rPr>
              <a:t>M</a:t>
            </a:r>
            <a:r>
              <a:rPr lang="pt-BR" dirty="0" smtClean="0"/>
              <a:t>i</a:t>
            </a:r>
            <a:r>
              <a:rPr lang="cs-CZ" dirty="0" smtClean="0">
                <a:solidFill>
                  <a:srgbClr val="7030A0"/>
                </a:solidFill>
              </a:rPr>
              <a:t>t</a:t>
            </a:r>
            <a:r>
              <a:rPr lang="pt-BR" dirty="0" smtClean="0"/>
              <a:t>t</a:t>
            </a:r>
            <a:r>
              <a:rPr lang="cs-CZ" dirty="0" err="1" smtClean="0">
                <a:solidFill>
                  <a:srgbClr val="7030A0"/>
                </a:solidFill>
              </a:rPr>
              <a:t>wo</a:t>
            </a:r>
            <a:r>
              <a:rPr lang="pt-BR" dirty="0" smtClean="0"/>
              <a:t>c</a:t>
            </a:r>
            <a:r>
              <a:rPr lang="cs-CZ" dirty="0" smtClean="0">
                <a:solidFill>
                  <a:srgbClr val="7030A0"/>
                </a:solidFill>
              </a:rPr>
              <a:t>h</a:t>
            </a:r>
            <a:endParaRPr lang="pt-BR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67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sz="4400" dirty="0" err="1" smtClean="0"/>
              <a:t>Heute</a:t>
            </a:r>
            <a:r>
              <a:rPr lang="cs-CZ" sz="4400" dirty="0" smtClean="0"/>
              <a:t> </a:t>
            </a:r>
            <a:r>
              <a:rPr lang="cs-CZ" sz="4400" dirty="0" err="1" smtClean="0"/>
              <a:t>ist</a:t>
            </a:r>
            <a:r>
              <a:rPr lang="cs-CZ" sz="4400" dirty="0" smtClean="0"/>
              <a:t> . . . . . (Dnes je)</a:t>
            </a:r>
          </a:p>
          <a:p>
            <a:pPr>
              <a:lnSpc>
                <a:spcPct val="200000"/>
              </a:lnSpc>
            </a:pPr>
            <a:r>
              <a:rPr lang="cs-CZ" sz="4400" dirty="0" err="1" smtClean="0"/>
              <a:t>Morgen</a:t>
            </a:r>
            <a:r>
              <a:rPr lang="cs-CZ" sz="4400" dirty="0" smtClean="0"/>
              <a:t> </a:t>
            </a:r>
            <a:r>
              <a:rPr lang="cs-CZ" sz="4400" dirty="0" err="1" smtClean="0"/>
              <a:t>ist</a:t>
            </a:r>
            <a:r>
              <a:rPr lang="cs-CZ" sz="4400" dirty="0" smtClean="0"/>
              <a:t> . . . .(Zítra bude)</a:t>
            </a:r>
          </a:p>
          <a:p>
            <a:pPr>
              <a:lnSpc>
                <a:spcPct val="200000"/>
              </a:lnSpc>
            </a:pPr>
            <a:r>
              <a:rPr lang="cs-CZ" sz="4400" dirty="0" err="1" smtClean="0"/>
              <a:t>Gestern</a:t>
            </a:r>
            <a:r>
              <a:rPr lang="cs-CZ" sz="4400" dirty="0" smtClean="0"/>
              <a:t> </a:t>
            </a:r>
            <a:r>
              <a:rPr lang="cs-CZ" sz="4400" dirty="0" err="1" smtClean="0"/>
              <a:t>war</a:t>
            </a:r>
            <a:r>
              <a:rPr lang="cs-CZ" sz="4400" dirty="0" smtClean="0"/>
              <a:t> . . (Včera byl)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913721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err="1" smtClean="0">
                <a:solidFill>
                  <a:srgbClr val="FF0000"/>
                </a:solidFill>
              </a:rPr>
              <a:t>Montag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Dienstag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Sonntag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 smtClean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err="1" smtClean="0"/>
              <a:t>Heute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err="1"/>
              <a:t>Morgen</a:t>
            </a:r>
            <a:r>
              <a:rPr lang="cs-CZ" sz="3600" dirty="0"/>
              <a:t> </a:t>
            </a:r>
            <a:r>
              <a:rPr lang="cs-CZ" sz="3600" dirty="0" err="1" smtClean="0"/>
              <a:t>ist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err="1"/>
              <a:t>Gestern</a:t>
            </a:r>
            <a:r>
              <a:rPr lang="cs-CZ" sz="3600" dirty="0"/>
              <a:t> </a:t>
            </a:r>
            <a:r>
              <a:rPr lang="cs-CZ" sz="3600" dirty="0" err="1"/>
              <a:t>war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1418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Mittwoch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Donnerstag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Dienstag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err="1" smtClean="0"/>
              <a:t>Heute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err="1"/>
              <a:t>M</a:t>
            </a:r>
            <a:r>
              <a:rPr lang="cs-CZ" sz="3600" dirty="0" err="1" smtClean="0"/>
              <a:t>orgen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err="1"/>
              <a:t>G</a:t>
            </a:r>
            <a:r>
              <a:rPr lang="cs-CZ" sz="3600" dirty="0" err="1" smtClean="0"/>
              <a:t>estern</a:t>
            </a:r>
            <a:r>
              <a:rPr lang="cs-CZ" sz="3600" dirty="0" smtClean="0"/>
              <a:t> </a:t>
            </a:r>
            <a:r>
              <a:rPr lang="cs-CZ" sz="3600" dirty="0" err="1" smtClean="0"/>
              <a:t>war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30825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Samstag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Sonntag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Freitag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err="1" smtClean="0"/>
              <a:t>Heute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err="1"/>
              <a:t>M</a:t>
            </a:r>
            <a:r>
              <a:rPr lang="cs-CZ" sz="3600" dirty="0" err="1" smtClean="0"/>
              <a:t>orgen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err="1"/>
              <a:t>G</a:t>
            </a:r>
            <a:r>
              <a:rPr lang="cs-CZ" sz="3600" dirty="0" err="1" smtClean="0"/>
              <a:t>estern</a:t>
            </a:r>
            <a:r>
              <a:rPr lang="cs-CZ" sz="3600" dirty="0" smtClean="0"/>
              <a:t> </a:t>
            </a:r>
            <a:r>
              <a:rPr lang="cs-CZ" sz="3600" dirty="0" err="1" smtClean="0"/>
              <a:t>war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0261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Woche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Donnerstag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Freitag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 err="1" smtClean="0">
                <a:solidFill>
                  <a:srgbClr val="FF0000"/>
                </a:solidFill>
              </a:rPr>
              <a:t>Mittwoch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sz="3600" dirty="0" smtClean="0"/>
          </a:p>
          <a:p>
            <a:r>
              <a:rPr lang="cs-CZ" sz="3600" dirty="0" err="1" smtClean="0"/>
              <a:t>Heute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err="1"/>
              <a:t>M</a:t>
            </a:r>
            <a:r>
              <a:rPr lang="cs-CZ" sz="3600" dirty="0" err="1" smtClean="0"/>
              <a:t>orgen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err="1"/>
              <a:t>G</a:t>
            </a:r>
            <a:r>
              <a:rPr lang="cs-CZ" sz="3600" dirty="0" err="1" smtClean="0"/>
              <a:t>estern</a:t>
            </a:r>
            <a:r>
              <a:rPr lang="cs-CZ" sz="3600" dirty="0" smtClean="0"/>
              <a:t> </a:t>
            </a:r>
            <a:r>
              <a:rPr lang="cs-CZ" sz="3600" dirty="0" err="1" smtClean="0"/>
              <a:t>war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2627784" y="5877272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58786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121</TotalTime>
  <Words>689</Words>
  <Application>Microsoft Office PowerPoint</Application>
  <PresentationFormat>Předvádění na obrazovce (4:3)</PresentationFormat>
  <Paragraphs>291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Exekutivní</vt:lpstr>
      <vt:lpstr>Prezentace aplikace PowerPoint</vt:lpstr>
      <vt:lpstr>Prezentace aplikace PowerPoint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  <vt:lpstr>Die Woche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reditel</cp:lastModifiedBy>
  <cp:revision>12</cp:revision>
  <dcterms:created xsi:type="dcterms:W3CDTF">2012-01-02T10:00:53Z</dcterms:created>
  <dcterms:modified xsi:type="dcterms:W3CDTF">2012-11-16T08:23:08Z</dcterms:modified>
</cp:coreProperties>
</file>