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F023E86F-5CD7-4F7F-8706-8E0E5C54A42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B0E57-B96F-43EC-A4A6-DDB5588489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 rot="20705091">
            <a:off x="1029029" y="2458433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solidFill>
                  <a:schemeClr val="tx1">
                    <a:lumMod val="95000"/>
                  </a:schemeClr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solidFill>
                  <a:schemeClr val="tx1">
                    <a:lumMod val="95000"/>
                  </a:schemeClr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79451253"/>
              </p:ext>
            </p:extLst>
          </p:nvPr>
        </p:nvGraphicFramePr>
        <p:xfrm>
          <a:off x="3419872" y="5013176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 Člověk </a:t>
                      </a: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a příroda</a:t>
                      </a:r>
                      <a:endParaRPr lang="cs-CZ" sz="1200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+mn-lt"/>
                          <a:ea typeface="+mn-ea"/>
                        </a:rPr>
                        <a:t> Fyzika</a:t>
                      </a:r>
                      <a:endParaRPr lang="cs-CZ" sz="1200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+mn-lt"/>
                          <a:ea typeface="+mn-ea"/>
                        </a:rPr>
                        <a:t> Fyzikální názvosloví</a:t>
                      </a:r>
                      <a:endParaRPr lang="cs-CZ" sz="1200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 6. </a:t>
                      </a: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 VY_52_INOVACE_</a:t>
                      </a:r>
                      <a:r>
                        <a:rPr lang="cs-CZ" sz="1200" baseline="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</a:rPr>
                        <a:t>226</a:t>
                      </a:r>
                      <a:endParaRPr lang="cs-CZ" sz="1200" dirty="0">
                        <a:solidFill>
                          <a:schemeClr val="tx1">
                            <a:lumMod val="95000"/>
                          </a:schemeClr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 rot="20719446">
            <a:off x="929411" y="3256326"/>
            <a:ext cx="55810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tx1">
                    <a:lumMod val="95000"/>
                  </a:schemeClr>
                </a:solidFill>
              </a:rPr>
              <a:t>Název vzdělávacího materiálu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tx1">
                    <a:lumMod val="95000"/>
                  </a:schemeClr>
                </a:solidFill>
              </a:rPr>
              <a:t>Kapaliny, plyny - opakování pojmů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705107">
            <a:off x="339366" y="5549629"/>
            <a:ext cx="14110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tx1">
                    <a:lumMod val="95000"/>
                  </a:schemeClr>
                </a:solidFill>
              </a:rPr>
              <a:t>Mgr. </a:t>
            </a:r>
            <a:r>
              <a:rPr lang="cs-CZ" sz="1400" dirty="0" smtClean="0">
                <a:solidFill>
                  <a:schemeClr val="tx1">
                    <a:lumMod val="95000"/>
                  </a:schemeClr>
                </a:solidFill>
              </a:rPr>
              <a:t>Jiří  Nerad</a:t>
            </a:r>
            <a:endParaRPr lang="cs-CZ" sz="14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4433991">
            <a:off x="7118486" y="5662639"/>
            <a:ext cx="11337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1">
                    <a:lumMod val="95000"/>
                  </a:schemeClr>
                </a:solidFill>
              </a:rPr>
              <a:t>21. 11. 2011</a:t>
            </a:r>
          </a:p>
        </p:txBody>
      </p:sp>
    </p:spTree>
    <p:extLst>
      <p:ext uri="{BB962C8B-B14F-4D97-AF65-F5344CB8AC3E}">
        <p14:creationId xmlns="" xmlns:p14="http://schemas.microsoft.com/office/powerpoint/2010/main" val="6971445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39704" y="3184253"/>
            <a:ext cx="5064953" cy="123770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1.     Č - - - - - - 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332193" y="2075040"/>
            <a:ext cx="4658735" cy="3942967"/>
          </a:xfrm>
        </p:spPr>
        <p:txBody>
          <a:bodyPr/>
          <a:lstStyle/>
          <a:p>
            <a:r>
              <a:rPr lang="cs-CZ" dirty="0" smtClean="0"/>
              <a:t>Přístroj k čerpání  kapalin a dopravě na  místo, které  potřebujeme</a:t>
            </a:r>
            <a:endParaRPr lang="cs-CZ" dirty="0"/>
          </a:p>
        </p:txBody>
      </p:sp>
      <p:pic>
        <p:nvPicPr>
          <p:cNvPr id="1026" name="Picture 2" descr="C:\Users\jirinerad\AppData\Local\Microsoft\Windows\Temporary Internet Files\Content.IE5\73CJ47K8\MP9002556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9489">
            <a:off x="5541789" y="599563"/>
            <a:ext cx="2426208" cy="2304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15100945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15112" y="3309400"/>
            <a:ext cx="5064953" cy="12886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2.       T - - - - - -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346018" y="1970032"/>
            <a:ext cx="4658735" cy="404979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Označení pro plyny a  kapaliny, které mají  společnou vlastnost -tekutost</a:t>
            </a:r>
            <a:endParaRPr lang="cs-CZ" dirty="0"/>
          </a:p>
        </p:txBody>
      </p:sp>
      <p:pic>
        <p:nvPicPr>
          <p:cNvPr id="2050" name="Picture 2" descr="C:\Users\jirinerad\AppData\Local\Microsoft\Windows\Temporary Internet Files\Content.IE5\73CJ47K8\MP9001780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663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44159933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49958" y="3011047"/>
            <a:ext cx="5064953" cy="1455314"/>
          </a:xfrm>
        </p:spPr>
        <p:txBody>
          <a:bodyPr/>
          <a:lstStyle/>
          <a:p>
            <a:r>
              <a:rPr lang="cs-CZ" dirty="0" smtClean="0"/>
              <a:t>3.       A - - - - - - -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765171" y="997387"/>
            <a:ext cx="4367632" cy="507762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Plynný obal Země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RFSY565G\MC9000835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672"/>
            <a:ext cx="3888432" cy="28083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6070916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83550" y="3036823"/>
            <a:ext cx="5064953" cy="13857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4.        K - - - - - - - 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Přístroj, pracující na  principu stlačování  vzduchu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MGAOWZGT\MC900252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36712"/>
            <a:ext cx="2736304" cy="22590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20382188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83550" y="3036823"/>
            <a:ext cx="5064953" cy="1385760"/>
          </a:xfrm>
        </p:spPr>
        <p:txBody>
          <a:bodyPr/>
          <a:lstStyle/>
          <a:p>
            <a:r>
              <a:rPr lang="cs-CZ" dirty="0" smtClean="0"/>
              <a:t>5.         B - - - - - - 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Přístroj, který  zaznamenává a měří tlak  vzduchu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73CJ47K8\MM90017257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672"/>
            <a:ext cx="2819431" cy="2218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18619042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         V - - - -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Zařízení, ze kterého je  vyčerpáván vzduch  nebo jiný plyn.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8627702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749958" y="3011047"/>
            <a:ext cx="5064953" cy="1455314"/>
          </a:xfrm>
        </p:spPr>
        <p:txBody>
          <a:bodyPr/>
          <a:lstStyle/>
          <a:p>
            <a:r>
              <a:rPr lang="cs-CZ" dirty="0" smtClean="0"/>
              <a:t>7.            P - - -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Zařízení k čerpání vody  nebo jiné tekutiny, pracující na principu přetlaku a podtlaku</a:t>
            </a:r>
            <a:endParaRPr lang="cs-CZ" dirty="0"/>
          </a:p>
        </p:txBody>
      </p:sp>
      <p:pic>
        <p:nvPicPr>
          <p:cNvPr id="6147" name="Picture 3" descr="C:\Users\jirinerad\AppData\Local\Microsoft\Windows\Temporary Internet Files\Content.IE5\RFSY565G\MC9002903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40"/>
            <a:ext cx="3024336" cy="237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3373753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              V - - - -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Prostor, ze kterého je  vyčerpán vzduch a  uvnitř vznikne tzv. vzduchoprázdno</a:t>
            </a:r>
            <a:endParaRPr lang="cs-CZ" dirty="0"/>
          </a:p>
        </p:txBody>
      </p:sp>
      <p:pic>
        <p:nvPicPr>
          <p:cNvPr id="7170" name="Picture 2" descr="C:\Users\jirinerad\AppData\Local\Microsoft\Windows\Temporary Internet Files\Content.IE5\P9QISXBU\MC900239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6672"/>
            <a:ext cx="1804111" cy="18242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8154740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A - - - - - - - - - - ý   T - -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Tlak, který vyvolává tíha  atmosféry</a:t>
            </a:r>
            <a:endParaRPr lang="cs-CZ" dirty="0"/>
          </a:p>
        </p:txBody>
      </p:sp>
      <p:pic>
        <p:nvPicPr>
          <p:cNvPr id="8194" name="Picture 2" descr="C:\Users\jirinerad\AppData\Local\Microsoft\Windows\Temporary Internet Files\Content.IE5\73CJ47K8\MP90038670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6902">
            <a:off x="4974139" y="514738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63804683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1329750" y="3152553"/>
            <a:ext cx="5797981" cy="1695631"/>
          </a:xfrm>
        </p:spPr>
        <p:txBody>
          <a:bodyPr>
            <a:normAutofit/>
          </a:bodyPr>
          <a:lstStyle/>
          <a:p>
            <a:r>
              <a:rPr lang="cs-CZ" dirty="0" smtClean="0"/>
              <a:t>10. A - - - - - - - - - - - Ý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Tvar  tělesa  kapkovitého  vzhledu</a:t>
            </a:r>
            <a:endParaRPr lang="cs-CZ" dirty="0"/>
          </a:p>
        </p:txBody>
      </p:sp>
      <p:pic>
        <p:nvPicPr>
          <p:cNvPr id="9218" name="Picture 2" descr="C:\Users\jirinerad\AppData\Local\Microsoft\Windows\Temporary Internet Files\Content.IE5\P9QISXBU\MC900198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688"/>
            <a:ext cx="2519881" cy="18967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042174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60557234"/>
              </p:ext>
            </p:extLst>
          </p:nvPr>
        </p:nvGraphicFramePr>
        <p:xfrm>
          <a:off x="683568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880320"/>
                <a:gridCol w="412812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Opakování pojmů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stran, případně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 - 11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</a:rPr>
                        <a:t> dvojicích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interaktivní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275856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 rot="834482">
            <a:off x="3320153" y="465382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 rot="904192">
            <a:off x="1882663" y="5348613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Zdroje textů a obrázků 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– klipart – www.office.</a:t>
            </a:r>
            <a:r>
              <a:rPr lang="cs-CZ" smtClean="0">
                <a:solidFill>
                  <a:schemeClr val="tx1">
                    <a:lumMod val="95000"/>
                  </a:schemeClr>
                </a:solidFill>
              </a:rPr>
              <a:t>microsoft.com</a:t>
            </a:r>
            <a:endParaRPr lang="cs-CZ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09297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116</TotalTime>
  <Words>307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Kilter</vt:lpstr>
      <vt:lpstr>Snímek 1</vt:lpstr>
      <vt:lpstr>     1.     Č - - - - - - O</vt:lpstr>
      <vt:lpstr>   2.       T - - - - - - Y</vt:lpstr>
      <vt:lpstr>3.       A - - - - - - - A</vt:lpstr>
      <vt:lpstr>4.        K - - - - - - - R</vt:lpstr>
      <vt:lpstr>5.         B - - - - - - F</vt:lpstr>
      <vt:lpstr>6.          V - - - - A</vt:lpstr>
      <vt:lpstr>7.            P - - - A</vt:lpstr>
      <vt:lpstr>8.               V - - - - M</vt:lpstr>
      <vt:lpstr>9. A - - - - - - - - - - ý   T - - K</vt:lpstr>
      <vt:lpstr>10. A - - - - - - - - - - - Ý 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13</cp:revision>
  <dcterms:created xsi:type="dcterms:W3CDTF">2012-12-03T15:11:29Z</dcterms:created>
  <dcterms:modified xsi:type="dcterms:W3CDTF">2013-12-28T13:57:19Z</dcterms:modified>
</cp:coreProperties>
</file>