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C4CA0C7-DA18-43D5-B8FF-508301834A2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5C34A45-9792-47BF-AE24-716645004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2276872"/>
            <a:ext cx="4286751" cy="4663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50" dirty="0">
                <a:solidFill>
                  <a:schemeClr val="bg1"/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050" dirty="0">
                <a:solidFill>
                  <a:schemeClr val="bg1"/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7651555"/>
              </p:ext>
            </p:extLst>
          </p:nvPr>
        </p:nvGraphicFramePr>
        <p:xfrm>
          <a:off x="5364088" y="3501008"/>
          <a:ext cx="3420380" cy="1425759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3888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Zábavná 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VY_52_INOVACE_233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0" y="3212976"/>
            <a:ext cx="47605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Název vzdělávacího materiálu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cap="small" dirty="0" smtClean="0">
                <a:solidFill>
                  <a:schemeClr val="bg1"/>
                </a:solidFill>
              </a:rPr>
              <a:t>Mysli ve fyzice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9240" y="5805264"/>
            <a:ext cx="13325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/>
              <a:t>Mgr. </a:t>
            </a:r>
            <a:r>
              <a:rPr lang="cs-CZ" sz="1400" dirty="0" smtClean="0"/>
              <a:t>Jiří  Nerad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10599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22. 2. 2012</a:t>
            </a:r>
          </a:p>
        </p:txBody>
      </p:sp>
    </p:spTree>
    <p:extLst>
      <p:ext uri="{BB962C8B-B14F-4D97-AF65-F5344CB8AC3E}">
        <p14:creationId xmlns:p14="http://schemas.microsoft.com/office/powerpoint/2010/main" xmlns="" val="368613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A) Co je více?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5400600" cy="3412976"/>
          </a:xfrm>
        </p:spPr>
        <p:txBody>
          <a:bodyPr/>
          <a:lstStyle/>
          <a:p>
            <a:r>
              <a:rPr lang="cs-CZ" b="1" dirty="0" smtClean="0"/>
              <a:t>1.   6 dl nebo 6 dm</a:t>
            </a:r>
            <a:r>
              <a:rPr lang="cs-CZ" b="1" baseline="30000" dirty="0" smtClean="0"/>
              <a:t>3</a:t>
            </a:r>
          </a:p>
          <a:p>
            <a:endParaRPr lang="cs-CZ" b="1" dirty="0"/>
          </a:p>
          <a:p>
            <a:r>
              <a:rPr lang="cs-CZ" b="1" dirty="0" smtClean="0"/>
              <a:t>2.   3 m/s nebo 3 km/h</a:t>
            </a:r>
          </a:p>
          <a:p>
            <a:endParaRPr lang="cs-CZ" b="1" dirty="0"/>
          </a:p>
          <a:p>
            <a:r>
              <a:rPr lang="cs-CZ" b="1" dirty="0" smtClean="0"/>
              <a:t>3.   10 kW/h nebo 10 J</a:t>
            </a:r>
          </a:p>
          <a:p>
            <a:endParaRPr lang="cs-CZ" b="1" dirty="0"/>
          </a:p>
          <a:p>
            <a:r>
              <a:rPr lang="cs-CZ" b="1" dirty="0" smtClean="0"/>
              <a:t>4.   730 dní nebo 1 světelný rok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705530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B) Najděte fyzikální jednotku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Zpěvák, tanečník, herec (ne z ČR) obsahuje ve svém příjmení jednotku elektrického napětí?</a:t>
            </a:r>
          </a:p>
          <a:p>
            <a:endParaRPr lang="cs-CZ" dirty="0"/>
          </a:p>
          <a:p>
            <a:endParaRPr lang="cs-CZ" dirty="0" smtClean="0"/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- - - - - - - -</a:t>
            </a:r>
            <a:endParaRPr lang="cs-CZ" dirty="0"/>
          </a:p>
          <a:p>
            <a:endParaRPr lang="cs-CZ" dirty="0" smtClean="0"/>
          </a:p>
          <a:p>
            <a:pPr marL="457200" indent="-457200">
              <a:buFont typeface="+mj-lt"/>
              <a:buAutoNum type="arabicPeriod" startAt="3"/>
            </a:pPr>
            <a:r>
              <a:rPr lang="cs-CZ" dirty="0" smtClean="0"/>
              <a:t>Dopravní prostředek v hlavním </a:t>
            </a:r>
            <a:r>
              <a:rPr lang="cs-CZ" dirty="0" smtClean="0"/>
              <a:t>městě, který </a:t>
            </a:r>
            <a:r>
              <a:rPr lang="cs-CZ" dirty="0" smtClean="0"/>
              <a:t>obsahuje jednotku délky v názvu?           - - - - -</a:t>
            </a:r>
            <a:endParaRPr lang="cs-CZ" dirty="0"/>
          </a:p>
        </p:txBody>
      </p:sp>
      <p:pic>
        <p:nvPicPr>
          <p:cNvPr id="1026" name="Picture 2" descr="C:\Users\jirinerad\AppData\Local\Microsoft\Windows\Temporary Internet Files\Content.IE5\RFSY565G\MP900401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2990"/>
            <a:ext cx="1806704" cy="144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rinerad\AppData\Local\Microsoft\Windows\Temporary Internet Files\Content.IE5\P9QISXBU\MC9000566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8929" y="5661248"/>
            <a:ext cx="159654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47353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C) Mohli se fyzikové potkat v životě?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I. Newton    a    Galileo  G.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A. Einstein   a    M.C. </a:t>
            </a:r>
            <a:r>
              <a:rPr lang="cs-CZ" dirty="0" err="1" smtClean="0"/>
              <a:t>Sklodowská</a:t>
            </a: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 startAt="3"/>
            </a:pPr>
            <a:r>
              <a:rPr lang="cs-CZ" dirty="0" smtClean="0"/>
              <a:t>A.M.  Ampér    a   B. Pascal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 startAt="4"/>
            </a:pPr>
            <a:r>
              <a:rPr lang="cs-CZ" dirty="0" smtClean="0"/>
              <a:t>A. Celsius    a    Kelvin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3849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D) Fyzikální skrývačky - veličiny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Nemusí labuť v noci spát?        - - - -</a:t>
            </a:r>
          </a:p>
          <a:p>
            <a:endParaRPr lang="cs-CZ" dirty="0"/>
          </a:p>
          <a:p>
            <a:r>
              <a:rPr lang="cs-CZ" dirty="0" smtClean="0"/>
              <a:t>2. My Tě budeme podporovat v Tvé práci   </a:t>
            </a:r>
          </a:p>
          <a:p>
            <a:pPr marL="0" indent="0">
              <a:buNone/>
            </a:pPr>
            <a:r>
              <a:rPr lang="cs-CZ" dirty="0" smtClean="0"/>
              <a:t>                                 - - - - -</a:t>
            </a:r>
            <a:endParaRPr lang="cs-CZ" dirty="0"/>
          </a:p>
          <a:p>
            <a:r>
              <a:rPr lang="cs-CZ" dirty="0" smtClean="0"/>
              <a:t>3.    - - - - -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r>
              <a:rPr lang="cs-CZ" dirty="0" smtClean="0"/>
              <a:t>4.                                - - -</a:t>
            </a:r>
            <a:endParaRPr lang="cs-CZ" dirty="0"/>
          </a:p>
        </p:txBody>
      </p:sp>
      <p:pic>
        <p:nvPicPr>
          <p:cNvPr id="2050" name="Picture 2" descr="C:\Users\jirinerad\AppData\Local\Microsoft\Windows\Temporary Internet Files\Content.IE5\P9QISXBU\MC900281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38421"/>
            <a:ext cx="1808683" cy="133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rinerad\AppData\Local\Microsoft\Windows\Temporary Internet Files\Content.IE5\73CJ47K8\MP9004484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301208"/>
            <a:ext cx="2047987" cy="11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0442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E) Přiřaďte k sobě osobnost a </a:t>
            </a:r>
            <a:r>
              <a:rPr lang="cs-CZ" dirty="0" err="1" smtClean="0"/>
              <a:t>fyz</a:t>
            </a:r>
            <a:r>
              <a:rPr lang="cs-CZ" dirty="0" smtClean="0"/>
              <a:t>. pojem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Pascal                         a – jednotka proudu</a:t>
            </a:r>
          </a:p>
          <a:p>
            <a:endParaRPr lang="cs-CZ" dirty="0"/>
          </a:p>
          <a:p>
            <a:r>
              <a:rPr lang="cs-CZ" dirty="0" smtClean="0"/>
              <a:t>2. Celsius                         b – el. </a:t>
            </a:r>
            <a:r>
              <a:rPr lang="cs-CZ" dirty="0" err="1" smtClean="0"/>
              <a:t>mag</a:t>
            </a:r>
            <a:r>
              <a:rPr lang="cs-CZ" dirty="0" smtClean="0"/>
              <a:t> .indukce</a:t>
            </a:r>
          </a:p>
          <a:p>
            <a:endParaRPr lang="cs-CZ" dirty="0"/>
          </a:p>
          <a:p>
            <a:r>
              <a:rPr lang="cs-CZ" dirty="0" smtClean="0"/>
              <a:t>3. Einstein                        c – teorie relativity</a:t>
            </a:r>
          </a:p>
          <a:p>
            <a:endParaRPr lang="cs-CZ" dirty="0"/>
          </a:p>
          <a:p>
            <a:r>
              <a:rPr lang="cs-CZ" dirty="0" smtClean="0"/>
              <a:t>4. Faraday                      d – teploměry</a:t>
            </a:r>
          </a:p>
          <a:p>
            <a:endParaRPr lang="cs-CZ" dirty="0"/>
          </a:p>
          <a:p>
            <a:r>
              <a:rPr lang="cs-CZ" dirty="0" smtClean="0"/>
              <a:t>5. Ampér                         e – tlak v kapalinách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343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F) Doplň s pomocí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B - - - K     /Č – S/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2. T - - - - - - R    /T - - K/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3. Z - - - - - O   /O - - - - A/</a:t>
            </a:r>
            <a:endParaRPr lang="cs-CZ" dirty="0"/>
          </a:p>
        </p:txBody>
      </p:sp>
      <p:pic>
        <p:nvPicPr>
          <p:cNvPr id="3074" name="Picture 2" descr="C:\Users\jirinerad\AppData\Local\Microsoft\Windows\Temporary Internet Files\Content.IE5\MGAOWZGT\MP900405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8198" y="1412776"/>
            <a:ext cx="104016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irinerad\AppData\Local\Microsoft\Windows\Temporary Internet Files\Content.IE5\RFSY565G\MC9001506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36912"/>
            <a:ext cx="114187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irinerad\AppData\Local\Microsoft\Windows\Temporary Internet Files\Content.IE5\P9QISXBU\MC9000888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5813" y="4437112"/>
            <a:ext cx="1313993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7084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42651469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000164"/>
                <a:gridCol w="4008276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(.</a:t>
                      </a:r>
                      <a:r>
                        <a:rPr lang="cs-CZ" sz="1400" b="0" dirty="0" err="1" smtClean="0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Kvíz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 - 7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práce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 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  - </a:t>
            </a:r>
            <a:r>
              <a:rPr lang="cs-CZ" dirty="0" smtClean="0"/>
              <a:t>klipart - www.office.</a:t>
            </a:r>
            <a:r>
              <a:rPr lang="cs-CZ" smtClean="0"/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134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85</TotalTime>
  <Words>347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Snímek 1</vt:lpstr>
      <vt:lpstr> A) Co je více?</vt:lpstr>
      <vt:lpstr>B) Najděte fyzikální jednotku</vt:lpstr>
      <vt:lpstr>C) Mohli se fyzikové potkat v životě?</vt:lpstr>
      <vt:lpstr>D) Fyzikální skrývačky - veličiny</vt:lpstr>
      <vt:lpstr>E) Přiřaďte k sobě osobnost a fyz. pojem</vt:lpstr>
      <vt:lpstr>F) Doplň s pomocí obrázku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13</cp:revision>
  <dcterms:created xsi:type="dcterms:W3CDTF">2012-11-27T20:21:22Z</dcterms:created>
  <dcterms:modified xsi:type="dcterms:W3CDTF">2013-12-28T13:39:08Z</dcterms:modified>
</cp:coreProperties>
</file>