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60" r:id="rId1"/>
  </p:sldMasterIdLst>
  <p:sldIdLst>
    <p:sldId id="257" r:id="rId2"/>
    <p:sldId id="259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40D1F7E7-62CC-4A9B-B7E0-453ECB0D45F2}" type="datetimeFigureOut">
              <a:rPr lang="cs-CZ" smtClean="0"/>
              <a:pPr/>
              <a:t>28.12.2013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10C20B2-D826-4A8C-AC1C-B9179B383ACA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961" r:id="rId1"/>
    <p:sldLayoutId id="2147483962" r:id="rId2"/>
    <p:sldLayoutId id="2147483963" r:id="rId3"/>
    <p:sldLayoutId id="2147483964" r:id="rId4"/>
    <p:sldLayoutId id="2147483965" r:id="rId5"/>
    <p:sldLayoutId id="2147483966" r:id="rId6"/>
    <p:sldLayoutId id="2147483967" r:id="rId7"/>
    <p:sldLayoutId id="2147483968" r:id="rId8"/>
    <p:sldLayoutId id="2147483969" r:id="rId9"/>
    <p:sldLayoutId id="2147483970" r:id="rId10"/>
    <p:sldLayoutId id="2147483971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Srvzs01\DOCKANTOR\tomasmarek\Dokumenty\_PRACOVNÍ SLOŽKA\__EU Peníze školám OPVK 1.4\Publicita\Logolink_ZŠ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65188" y="404664"/>
            <a:ext cx="6613625" cy="1260000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303777" y="1772816"/>
            <a:ext cx="4475904" cy="4841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100" dirty="0">
                <a:solidFill>
                  <a:schemeClr val="bg1">
                    <a:lumMod val="65000"/>
                    <a:lumOff val="35000"/>
                  </a:schemeClr>
                </a:solidFill>
                <a:latin typeface="Cambria" pitchFamily="18" charset="0"/>
              </a:rPr>
              <a:t>Název projektu: Individuální výukou k lepším výsledkům</a:t>
            </a:r>
          </a:p>
          <a:p>
            <a:pPr algn="ctr">
              <a:lnSpc>
                <a:spcPct val="150000"/>
              </a:lnSpc>
            </a:pPr>
            <a:r>
              <a:rPr lang="cs-CZ" sz="1100" dirty="0">
                <a:solidFill>
                  <a:schemeClr val="bg1">
                    <a:lumMod val="65000"/>
                    <a:lumOff val="35000"/>
                  </a:schemeClr>
                </a:solidFill>
                <a:latin typeface="Cambria" pitchFamily="18" charset="0"/>
              </a:rPr>
              <a:t>Příjemce: Základní škola Telč, Masarykova 141, příspěvková organizace</a:t>
            </a:r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990594734"/>
              </p:ext>
            </p:extLst>
          </p:nvPr>
        </p:nvGraphicFramePr>
        <p:xfrm>
          <a:off x="2915816" y="3933056"/>
          <a:ext cx="3420380" cy="1281743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1620180"/>
                <a:gridCol w="1800200"/>
              </a:tblGrid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Vzdělávací oblast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Člověk a příroda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4482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Předmět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Fyzika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Téma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Fyzikální kvízy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Určeno pro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ročník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25922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</a:rPr>
                        <a:t>Archivační kód</a:t>
                      </a:r>
                      <a:endParaRPr lang="cs-CZ" sz="1200" b="1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</a:rPr>
                        <a:t>VY_52_INOVACE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</a:rPr>
                        <a:t> _224</a:t>
                      </a:r>
                      <a:endParaRPr lang="cs-CZ" sz="1200" dirty="0">
                        <a:solidFill>
                          <a:schemeClr val="tx1"/>
                        </a:solidFill>
                        <a:latin typeface="Cambria" pitchFamily="18" charset="0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2555776" y="2564904"/>
            <a:ext cx="403244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bg1"/>
                </a:solidFill>
              </a:rPr>
              <a:t>Název vzdělávacího materiálu</a:t>
            </a:r>
            <a:endParaRPr lang="cs-CZ" sz="2000" dirty="0">
              <a:solidFill>
                <a:schemeClr val="bg1"/>
              </a:solidFill>
            </a:endParaRPr>
          </a:p>
          <a:p>
            <a:pPr algn="ctr"/>
            <a:r>
              <a:rPr lang="cs-CZ" sz="2000" cap="small" dirty="0" err="1" smtClean="0">
                <a:solidFill>
                  <a:schemeClr val="bg1"/>
                </a:solidFill>
              </a:rPr>
              <a:t>NaleznĚte</a:t>
            </a:r>
            <a:r>
              <a:rPr lang="cs-CZ" sz="2000" cap="small" dirty="0" smtClean="0">
                <a:solidFill>
                  <a:schemeClr val="bg1"/>
                </a:solidFill>
              </a:rPr>
              <a:t> </a:t>
            </a:r>
            <a:r>
              <a:rPr lang="cs-CZ" sz="2000" cap="small" dirty="0" smtClean="0">
                <a:solidFill>
                  <a:schemeClr val="bg1"/>
                </a:solidFill>
              </a:rPr>
              <a:t>fyzikální veličiny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966176" y="5805264"/>
            <a:ext cx="123867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/>
              <a:t>Mgr. </a:t>
            </a:r>
            <a:r>
              <a:rPr lang="cs-CZ" sz="1400" dirty="0" smtClean="0"/>
              <a:t>Jiří Nerad</a:t>
            </a:r>
            <a:endParaRPr lang="cs-CZ" sz="1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308303" y="5805263"/>
            <a:ext cx="94929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15. 2. 2012</a:t>
            </a:r>
          </a:p>
        </p:txBody>
      </p:sp>
    </p:spTree>
    <p:extLst>
      <p:ext uri="{BB962C8B-B14F-4D97-AF65-F5344CB8AC3E}">
        <p14:creationId xmlns="" xmlns:p14="http://schemas.microsoft.com/office/powerpoint/2010/main" val="508258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Program Files\Microsoft Office\MEDIA\CAGCAT10\j0297551.wmf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9202" y="2060848"/>
            <a:ext cx="3230950" cy="374441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Nalezněte fyzikální  veličinu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234061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      -   - 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Dnes Bylo krásné počas</a:t>
            </a:r>
            <a:r>
              <a:rPr lang="cs-CZ" dirty="0"/>
              <a:t>í</a:t>
            </a:r>
          </a:p>
        </p:txBody>
      </p:sp>
      <p:pic>
        <p:nvPicPr>
          <p:cNvPr id="1026" name="Picture 2" descr="C:\Users\jirinerad\AppData\Local\Microsoft\Windows\Temporary Internet Files\Content.IE5\P9QISXBU\MP90030902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636912"/>
            <a:ext cx="3362312" cy="36576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267878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    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2. Sledoval jsem kosí laškování </a:t>
            </a:r>
            <a:endParaRPr lang="cs-CZ" dirty="0"/>
          </a:p>
        </p:txBody>
      </p:sp>
      <p:pic>
        <p:nvPicPr>
          <p:cNvPr id="3074" name="Picture 2" descr="C:\Users\jirinerad\AppData\Local\Microsoft\Windows\Temporary Internet Files\Content.IE5\P9QISXBU\MC9002955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2492896"/>
            <a:ext cx="3456384" cy="258031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79604877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  -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3.Nelezte  plotem  děti</a:t>
            </a:r>
            <a:endParaRPr lang="cs-CZ" dirty="0"/>
          </a:p>
        </p:txBody>
      </p:sp>
      <p:pic>
        <p:nvPicPr>
          <p:cNvPr id="4098" name="Picture 2" descr="C:\Users\jirinerad\AppData\Local\Microsoft\Windows\Temporary Internet Files\Content.IE5\RFSY565G\MC900078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2435882"/>
            <a:ext cx="3528392" cy="322536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583188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 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4. Omývat lak na korkové podlaze není snadné </a:t>
            </a:r>
            <a:endParaRPr lang="cs-CZ" dirty="0"/>
          </a:p>
        </p:txBody>
      </p:sp>
      <p:pic>
        <p:nvPicPr>
          <p:cNvPr id="5122" name="Picture 2" descr="C:\Users\jirinerad\AppData\Local\Microsoft\Windows\Temporary Internet Files\Content.IE5\RFSY565G\MC900352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566793"/>
            <a:ext cx="3456384" cy="323847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16882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 -  -  --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5. Svolejte  narychlo  stávající  volební  komisi</a:t>
            </a:r>
            <a:endParaRPr lang="cs-CZ" dirty="0"/>
          </a:p>
        </p:txBody>
      </p:sp>
      <p:pic>
        <p:nvPicPr>
          <p:cNvPr id="6146" name="Picture 2" descr="C:\Users\jirinerad\AppData\Local\Microsoft\Windows\Temporary Internet Files\Content.IE5\73CJ47K8\MP9004485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5" y="2348880"/>
            <a:ext cx="2952329" cy="396044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3490633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      -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6.Sibiřský sob Je milé zvíře</a:t>
            </a:r>
            <a:endParaRPr lang="cs-CZ" dirty="0"/>
          </a:p>
        </p:txBody>
      </p:sp>
      <p:pic>
        <p:nvPicPr>
          <p:cNvPr id="7170" name="Picture 2" descr="C:\Users\jirinerad\AppData\Local\Microsoft\Windows\Temporary Internet Files\Content.IE5\73CJ47K8\MC90029805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4364" y="2348880"/>
            <a:ext cx="1676991" cy="288032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538232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 -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7.Dnes  k  nám  proudí  velmi teplý  vzduch</a:t>
            </a:r>
            <a:endParaRPr lang="cs-CZ" dirty="0"/>
          </a:p>
        </p:txBody>
      </p:sp>
      <p:pic>
        <p:nvPicPr>
          <p:cNvPr id="8194" name="Picture 2" descr="C:\Users\jirinerad\AppData\Local\Microsoft\Windows\Temporary Internet Files\Content.IE5\P9QISXBU\MC90028161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515514"/>
            <a:ext cx="2828211" cy="292971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5645011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                     -  -  -  -  -  -  -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8. To je hus, to taťka bude mít radost</a:t>
            </a:r>
            <a:endParaRPr lang="cs-CZ" dirty="0"/>
          </a:p>
        </p:txBody>
      </p:sp>
      <p:pic>
        <p:nvPicPr>
          <p:cNvPr id="9218" name="Picture 2" descr="C:\Users\jirinerad\AppData\Local\Microsoft\Windows\Temporary Internet Files\Content.IE5\MGAOWZGT\MC90035491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348880"/>
            <a:ext cx="3384376" cy="424847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878347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796542090"/>
              </p:ext>
            </p:extLst>
          </p:nvPr>
        </p:nvGraphicFramePr>
        <p:xfrm>
          <a:off x="1067780" y="1268760"/>
          <a:ext cx="7008440" cy="2520280"/>
        </p:xfrm>
        <a:graphic>
          <a:graphicData uri="http://schemas.openxmlformats.org/drawingml/2006/table">
            <a:tbl>
              <a:tblPr bandRow="1">
                <a:tableStyleId>{3B4B98B0-60AC-42C2-AFA5-B58CD77FA1E5}</a:tableStyleId>
              </a:tblPr>
              <a:tblGrid>
                <a:gridCol w="2496406"/>
                <a:gridCol w="4512034"/>
              </a:tblGrid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Formát výukového materiálu v digitální podobě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Power</a:t>
                      </a:r>
                      <a:r>
                        <a:rPr lang="cs-CZ" sz="1400" b="0" smtClean="0">
                          <a:solidFill>
                            <a:schemeClr val="tx1"/>
                          </a:solidFill>
                        </a:rPr>
                        <a:t> 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Point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2010 </a:t>
                      </a: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(.</a:t>
                      </a:r>
                      <a:r>
                        <a:rPr lang="cs-CZ" sz="1400" b="0" dirty="0" err="1" smtClean="0">
                          <a:solidFill>
                            <a:schemeClr val="tx1"/>
                          </a:solidFill>
                        </a:rPr>
                        <a:t>pptx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)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Obsah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Kvíz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Rozsah vzdělávacího materiálu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Počet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obrazovek - 10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Způsob práce žáků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>
                          <a:solidFill>
                            <a:schemeClr val="tx1"/>
                          </a:solidFill>
                        </a:rPr>
                        <a:t>Samostatná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</a:rPr>
                        <a:t>práce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  <a:tr h="50405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chemeClr val="tx1"/>
                          </a:solidFill>
                        </a:rPr>
                        <a:t>Další poznámky autora</a:t>
                      </a:r>
                      <a:endParaRPr lang="cs-CZ" sz="1400" b="1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Interaktivní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</a:rPr>
                        <a:t> tabule </a:t>
                      </a:r>
                      <a:endParaRPr lang="cs-CZ" sz="1400" b="0" dirty="0">
                        <a:solidFill>
                          <a:schemeClr val="tx1"/>
                        </a:solidFill>
                        <a:latin typeface="Times New Roman"/>
                        <a:ea typeface="Arial Unicode MS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3811567" y="476672"/>
            <a:ext cx="152086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Anotace</a:t>
            </a:r>
            <a:endParaRPr kumimoji="0" lang="cs-CZ" sz="1200" b="0" i="0" u="none" strike="noStrike" cap="none" normalizeH="0" baseline="0" dirty="0" smtClean="0">
              <a:ln>
                <a:noFill/>
              </a:ln>
              <a:solidFill>
                <a:schemeClr val="bg1"/>
              </a:solidFill>
              <a:effectLst/>
              <a:latin typeface="Arial" pitchFamily="34" charset="0"/>
            </a:endParaRPr>
          </a:p>
        </p:txBody>
      </p:sp>
      <p:sp>
        <p:nvSpPr>
          <p:cNvPr id="4" name="Rectangle 1"/>
          <p:cNvSpPr>
            <a:spLocks noChangeArrowheads="1"/>
          </p:cNvSpPr>
          <p:nvPr/>
        </p:nvSpPr>
        <p:spPr bwMode="auto">
          <a:xfrm>
            <a:off x="3938076" y="4118303"/>
            <a:ext cx="126784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bg1"/>
                </a:solidFill>
                <a:effectLst/>
                <a:latin typeface="Cambria" pitchFamily="18" charset="0"/>
                <a:ea typeface="Arial Unicode MS" pitchFamily="34" charset="-128"/>
                <a:cs typeface="Times New Roman" pitchFamily="18" charset="0"/>
              </a:rPr>
              <a:t>Zdroje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1115616" y="4653136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dirty="0" smtClean="0"/>
              <a:t> Zdroje textů a obrázků  </a:t>
            </a:r>
            <a:r>
              <a:rPr lang="cs-CZ" dirty="0" smtClean="0"/>
              <a:t>- klipart -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1612858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127</TotalTime>
  <Words>190</Words>
  <Application>Microsoft Office PowerPoint</Application>
  <PresentationFormat>Předvádění na obrazovce (4:3)</PresentationFormat>
  <Paragraphs>46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BlackTie</vt:lpstr>
      <vt:lpstr>Snímek 1</vt:lpstr>
      <vt:lpstr>   Nalezněte fyzikální  veličinu </vt:lpstr>
      <vt:lpstr>1. Dnes Bylo krásné počasí</vt:lpstr>
      <vt:lpstr>2. Sledoval jsem kosí laškování </vt:lpstr>
      <vt:lpstr>3.Nelezte  plotem  děti</vt:lpstr>
      <vt:lpstr>4. Omývat lak na korkové podlaze není snadné </vt:lpstr>
      <vt:lpstr>5. Svolejte  narychlo  stávající  volební  komisi</vt:lpstr>
      <vt:lpstr>6.Sibiřský sob Je milé zvíře</vt:lpstr>
      <vt:lpstr>7.Dnes  k  nám  proudí  velmi teplý  vzduch</vt:lpstr>
      <vt:lpstr>8. To je hus, to taťka bude mít radost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Nerad Jiří</dc:creator>
  <cp:lastModifiedBy>Dum</cp:lastModifiedBy>
  <cp:revision>15</cp:revision>
  <dcterms:created xsi:type="dcterms:W3CDTF">2012-11-23T18:07:02Z</dcterms:created>
  <dcterms:modified xsi:type="dcterms:W3CDTF">2013-12-28T13:35:49Z</dcterms:modified>
</cp:coreProperties>
</file>