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9"/>
  </p:notesMasterIdLst>
  <p:sldIdLst>
    <p:sldId id="262" r:id="rId2"/>
    <p:sldId id="256" r:id="rId3"/>
    <p:sldId id="258" r:id="rId4"/>
    <p:sldId id="257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 autoAdjust="0"/>
    <p:restoredTop sz="94654" autoAdjust="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0D6630-FA19-4B73-B918-D826461A790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CD9022-B78C-4001-B62D-FAFFA08AEB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75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CD9022-B78C-4001-B62D-FAFFA08AEBD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091666F-1EE1-44B2-B510-A2D5508AFB5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D0FFB64-D09F-4145-8D7D-6C5531BEB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456" y="397843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2348880"/>
            <a:ext cx="4083169" cy="4485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schemeClr val="bg1"/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000" dirty="0">
                <a:solidFill>
                  <a:schemeClr val="bg1"/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9945311"/>
              </p:ext>
            </p:extLst>
          </p:nvPr>
        </p:nvGraphicFramePr>
        <p:xfrm>
          <a:off x="5148064" y="3717032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mbria" pitchFamily="18" charset="0"/>
                          <a:ea typeface="Arial Unicode MS"/>
                        </a:rPr>
                        <a:t>Osobnosti  fyziky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VY_52_INOVACE_239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0" y="3429000"/>
            <a:ext cx="47605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cap="small" dirty="0" smtClean="0">
                <a:solidFill>
                  <a:schemeClr val="bg1"/>
                </a:solidFill>
              </a:rPr>
              <a:t>Znáte je 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9240" y="5805264"/>
            <a:ext cx="1332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/>
              <a:t>Mgr. </a:t>
            </a:r>
            <a:r>
              <a:rPr lang="cs-CZ" sz="1400" dirty="0" smtClean="0"/>
              <a:t>Jiří Nerad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9605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6</a:t>
            </a:r>
            <a:r>
              <a:rPr lang="cs-CZ" sz="1400" dirty="0" smtClean="0"/>
              <a:t>. 1. 2012</a:t>
            </a:r>
          </a:p>
        </p:txBody>
      </p:sp>
    </p:spTree>
    <p:extLst>
      <p:ext uri="{BB962C8B-B14F-4D97-AF65-F5344CB8AC3E}">
        <p14:creationId xmlns:p14="http://schemas.microsoft.com/office/powerpoint/2010/main" xmlns="" val="406525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9572" y="836712"/>
          <a:ext cx="7704857" cy="27869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1188132"/>
                <a:gridCol w="1368152"/>
                <a:gridCol w="864096"/>
                <a:gridCol w="1476164"/>
                <a:gridCol w="1656185"/>
              </a:tblGrid>
              <a:tr h="373374">
                <a:tc>
                  <a:txBody>
                    <a:bodyPr/>
                    <a:lstStyle/>
                    <a:p>
                      <a:r>
                        <a:rPr lang="cs-CZ" dirty="0" smtClean="0"/>
                        <a:t>Faraday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Newton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Celsius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Pascal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Einstein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Watt</a:t>
                      </a:r>
                      <a:endParaRPr lang="cs-CZ" dirty="0"/>
                    </a:p>
                  </a:txBody>
                  <a:tcPr/>
                </a:tc>
              </a:tr>
              <a:tr h="37337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Isaac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Blaise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Albert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James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Anders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Michael</a:t>
                      </a:r>
                      <a:endParaRPr lang="cs-CZ" dirty="0"/>
                    </a:p>
                  </a:txBody>
                  <a:tcPr/>
                </a:tc>
              </a:tr>
              <a:tr h="653406">
                <a:tc>
                  <a:txBody>
                    <a:bodyPr/>
                    <a:lstStyle/>
                    <a:p>
                      <a:r>
                        <a:rPr lang="cs-CZ" dirty="0" smtClean="0"/>
                        <a:t>gravitace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teploměry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hydraulický zvedák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E=mc</a:t>
                      </a:r>
                      <a:r>
                        <a:rPr lang="cs-CZ" baseline="30000" dirty="0" smtClean="0"/>
                        <a:t>2</a:t>
                      </a:r>
                      <a:endParaRPr lang="cs-CZ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elmag</a:t>
                      </a:r>
                      <a:r>
                        <a:rPr lang="cs-CZ" dirty="0" smtClean="0"/>
                        <a:t>. indukce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parní stroj</a:t>
                      </a:r>
                      <a:endParaRPr lang="cs-CZ" dirty="0"/>
                    </a:p>
                  </a:txBody>
                  <a:tcPr/>
                </a:tc>
              </a:tr>
              <a:tr h="3733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33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33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467544" y="3429000"/>
            <a:ext cx="7344816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Přiřaďte správné jméno, příjmení a objev fyzikální osobnosti  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jirinerad.ZSTELC\Local Settings\Temporary Internet Files\Content.IE5\X0UXN7RY\MC9001504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4437112"/>
            <a:ext cx="1757477" cy="16267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 tabulek doplňte údaje, které lze doplnit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15616" y="2060848"/>
          <a:ext cx="7200800" cy="263548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800200"/>
                <a:gridCol w="1989219"/>
                <a:gridCol w="1611181"/>
                <a:gridCol w="1800200"/>
              </a:tblGrid>
              <a:tr h="6588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neutrony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protony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elektrony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prvek</a:t>
                      </a:r>
                      <a:endParaRPr lang="cs-CZ" dirty="0"/>
                    </a:p>
                  </a:txBody>
                  <a:tcPr anchor="ctr"/>
                </a:tc>
              </a:tr>
              <a:tr h="65887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5887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dusík</a:t>
                      </a:r>
                      <a:endParaRPr lang="cs-CZ" dirty="0"/>
                    </a:p>
                  </a:txBody>
                  <a:tcPr anchor="ctr"/>
                </a:tc>
              </a:tr>
              <a:tr h="6588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098" name="Picture 2" descr="C:\Documents and Settings\jirinerad.ZSTELC\Local Settings\Temporary Internet Files\Content.IE5\Q9IKEWDZ\MC9004369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725144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Doplňte chybějící fyzikální údaje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772816"/>
          <a:ext cx="8229600" cy="22817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568"/>
                <a:gridCol w="2088232"/>
                <a:gridCol w="2057400"/>
                <a:gridCol w="2057400"/>
              </a:tblGrid>
              <a:tr h="5472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 – m         /kg/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Gravitační síla – </a:t>
                      </a:r>
                      <a:r>
                        <a:rPr lang="cs-CZ" dirty="0" err="1" smtClean="0"/>
                        <a:t>Fg</a:t>
                      </a:r>
                      <a:r>
                        <a:rPr lang="cs-CZ" dirty="0" smtClean="0"/>
                        <a:t> /N/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 – m </a:t>
                      </a:r>
                    </a:p>
                    <a:p>
                      <a:pPr algn="ctr"/>
                      <a:r>
                        <a:rPr lang="cs-CZ" dirty="0" smtClean="0"/>
                        <a:t>/</a:t>
                      </a:r>
                      <a:r>
                        <a:rPr lang="cs-CZ" baseline="0" dirty="0" smtClean="0"/>
                        <a:t>g/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Gravitační</a:t>
                      </a:r>
                      <a:r>
                        <a:rPr lang="cs-CZ" baseline="0" dirty="0" smtClean="0"/>
                        <a:t> síla – </a:t>
                      </a:r>
                      <a:r>
                        <a:rPr lang="cs-CZ" baseline="0" dirty="0" err="1" smtClean="0"/>
                        <a:t>Fg</a:t>
                      </a:r>
                      <a:r>
                        <a:rPr lang="cs-CZ" baseline="0" dirty="0" smtClean="0"/>
                        <a:t> /</a:t>
                      </a:r>
                      <a:r>
                        <a:rPr lang="cs-CZ" baseline="0" dirty="0" err="1" smtClean="0"/>
                        <a:t>kN</a:t>
                      </a:r>
                      <a:r>
                        <a:rPr lang="cs-CZ" baseline="0" dirty="0" smtClean="0"/>
                        <a:t>/</a:t>
                      </a:r>
                      <a:endParaRPr lang="cs-CZ" dirty="0"/>
                    </a:p>
                  </a:txBody>
                  <a:tcPr anchor="ctr"/>
                </a:tc>
              </a:tr>
              <a:tr h="5472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        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4721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3,78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4721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74" name="Picture 2" descr="C:\Documents and Settings\jirinerad.ZSTELC\Local Settings\Temporary Internet Files\Content.IE5\60ZQ2JEQ\MC9003466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509120"/>
            <a:ext cx="1547165" cy="15480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Umíte si poradit?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916832"/>
          <a:ext cx="82296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GV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0,587</a:t>
                      </a:r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0,008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026" name="Picture 2" descr="C:\Documents and Settings\jirinerad.ZSTELC\Local Settings\Temporary Internet Files\Content.IE5\60ZQ2JEQ\MC9003043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581128"/>
            <a:ext cx="1805026" cy="10671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363272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Správně sestavte osobnost, stát, fyzikální </a:t>
            </a:r>
            <a:r>
              <a:rPr lang="cs-CZ" dirty="0" smtClean="0"/>
              <a:t>jednotku (</a:t>
            </a:r>
            <a:r>
              <a:rPr lang="cs-CZ" dirty="0" smtClean="0"/>
              <a:t>značku), obrázek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21222233"/>
              </p:ext>
            </p:extLst>
          </p:nvPr>
        </p:nvGraphicFramePr>
        <p:xfrm>
          <a:off x="457200" y="2492896"/>
          <a:ext cx="8229600" cy="288241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45265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Celsius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Pascal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Newton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Archimédes</a:t>
                      </a:r>
                      <a:endParaRPr lang="cs-CZ" dirty="0"/>
                    </a:p>
                  </a:txBody>
                  <a:tcPr anchor="ctr"/>
                </a:tc>
              </a:tr>
              <a:tr h="45265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Syrakusy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Švédsko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Francie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Anglie</a:t>
                      </a:r>
                      <a:endParaRPr lang="cs-CZ" dirty="0"/>
                    </a:p>
                  </a:txBody>
                  <a:tcPr anchor="ctr"/>
                </a:tc>
              </a:tr>
              <a:tr h="45265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°C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Fvz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Pa</a:t>
                      </a:r>
                      <a:endParaRPr lang="cs-CZ" dirty="0"/>
                    </a:p>
                  </a:txBody>
                  <a:tcPr anchor="ctr"/>
                </a:tc>
              </a:tr>
              <a:tr h="152444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122" name="Picture 2" descr="C:\Documents and Settings\jirinerad.ZSTELC\Local Settings\Temporary Internet Files\Content.IE5\Q9IKEWDZ\MP9004014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005064"/>
            <a:ext cx="1296145" cy="1008112"/>
          </a:xfrm>
          <a:prstGeom prst="rect">
            <a:avLst/>
          </a:prstGeom>
          <a:noFill/>
        </p:spPr>
      </p:pic>
      <p:pic>
        <p:nvPicPr>
          <p:cNvPr id="5123" name="Picture 3" descr="C:\Documents and Settings\jirinerad.ZSTELC\Local Settings\Temporary Internet Files\Content.IE5\60ZQ2JEQ\MC9001979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933056"/>
            <a:ext cx="864096" cy="1303708"/>
          </a:xfrm>
          <a:prstGeom prst="rect">
            <a:avLst/>
          </a:prstGeom>
          <a:noFill/>
        </p:spPr>
      </p:pic>
      <p:pic>
        <p:nvPicPr>
          <p:cNvPr id="5124" name="Picture 4" descr="C:\Documents and Settings\jirinerad.ZSTELC\Local Settings\Temporary Internet Files\Content.IE5\X0UXN7RY\MC9001979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05064"/>
            <a:ext cx="1416258" cy="1158316"/>
          </a:xfrm>
          <a:prstGeom prst="rect">
            <a:avLst/>
          </a:prstGeom>
          <a:noFill/>
        </p:spPr>
      </p:pic>
      <p:pic>
        <p:nvPicPr>
          <p:cNvPr id="5125" name="Picture 5" descr="C:\Documents and Settings\jirinerad.ZSTELC\Local Settings\Temporary Internet Files\Content.IE5\4TE7SBRD\MC9000281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005064"/>
            <a:ext cx="1496848" cy="10740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3761423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216188"/>
                <a:gridCol w="3792252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Seřazování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dle znalostí a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doplňování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údajů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 5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práce, práce ve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skupinkách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obrázků-obr.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380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401</TotalTime>
  <Words>207</Words>
  <Application>Microsoft Office PowerPoint</Application>
  <PresentationFormat>Předvádění na obrazovce (4:3)</PresentationFormat>
  <Paragraphs>90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Snímek 1</vt:lpstr>
      <vt:lpstr>Snímek 2</vt:lpstr>
      <vt:lpstr>Z tabulek doplňte údaje, které lze doplnit</vt:lpstr>
      <vt:lpstr>Doplňte chybějící fyzikální údaje</vt:lpstr>
      <vt:lpstr>Umíte si poradit?</vt:lpstr>
      <vt:lpstr>Správně sestavte osobnost, stát, fyzikální jednotku (značku), obrázek</vt:lpstr>
      <vt:lpstr>Snímek 7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jirinerad</dc:creator>
  <cp:lastModifiedBy>Dum</cp:lastModifiedBy>
  <cp:revision>51</cp:revision>
  <dcterms:created xsi:type="dcterms:W3CDTF">2012-11-21T13:27:58Z</dcterms:created>
  <dcterms:modified xsi:type="dcterms:W3CDTF">2013-12-28T13:30:44Z</dcterms:modified>
</cp:coreProperties>
</file>