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4690-6E97-4957-A8BE-F083D0F8E7F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C3A5EB-491C-4675-B326-AC54C5B828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4BD4690-6E97-4957-A8BE-F083D0F8E7F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5C3A5EB-491C-4675-B326-AC54C5B828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4690-6E97-4957-A8BE-F083D0F8E7F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3A5EB-491C-4675-B326-AC54C5B828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4690-6E97-4957-A8BE-F083D0F8E7F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3A5EB-491C-4675-B326-AC54C5B828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3A5EB-491C-4675-B326-AC54C5B828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4690-6E97-4957-A8BE-F083D0F8E7F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4690-6E97-4957-A8BE-F083D0F8E7F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3A5EB-491C-4675-B326-AC54C5B828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4690-6E97-4957-A8BE-F083D0F8E7F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3A5EB-491C-4675-B326-AC54C5B82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4BD4690-6E97-4957-A8BE-F083D0F8E7F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5C3A5EB-491C-4675-B326-AC54C5B828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4690-6E97-4957-A8BE-F083D0F8E7F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C3A5EB-491C-4675-B326-AC54C5B828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4690-6E97-4957-A8BE-F083D0F8E7F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3A5EB-491C-4675-B326-AC54C5B82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4690-6E97-4957-A8BE-F083D0F8E7F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3A5EB-491C-4675-B326-AC54C5B82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4BD4690-6E97-4957-A8BE-F083D0F8E7F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5C3A5EB-491C-4675-B326-AC54C5B828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188" y="404664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53999" y="2060848"/>
            <a:ext cx="4836003" cy="519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200" dirty="0"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 dirty="0"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36448974"/>
              </p:ext>
            </p:extLst>
          </p:nvPr>
        </p:nvGraphicFramePr>
        <p:xfrm>
          <a:off x="2843808" y="4437112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Fyzika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Osobnosti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 fyziky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VY_52_INOVACE_252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965357" y="3068960"/>
            <a:ext cx="521328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Název vzdělávacího materiálu</a:t>
            </a:r>
            <a:endParaRPr lang="cs-CZ" sz="2800" dirty="0">
              <a:solidFill>
                <a:schemeClr val="bg1"/>
              </a:solidFill>
            </a:endParaRPr>
          </a:p>
          <a:p>
            <a:pPr algn="ctr"/>
            <a:r>
              <a:rPr lang="cs-CZ" sz="2800" cap="small" dirty="0" smtClean="0">
                <a:solidFill>
                  <a:schemeClr val="bg1"/>
                </a:solidFill>
              </a:rPr>
              <a:t>Kdo je kdo 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22961" y="5805264"/>
            <a:ext cx="13251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schemeClr val="bg1"/>
                </a:solidFill>
              </a:rPr>
              <a:t>Mgr. </a:t>
            </a:r>
            <a:r>
              <a:rPr lang="cs-CZ" sz="1400" dirty="0" smtClean="0">
                <a:solidFill>
                  <a:schemeClr val="bg1"/>
                </a:solidFill>
              </a:rPr>
              <a:t>Jiří Nerad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05264"/>
            <a:ext cx="9316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16. 5. 2012</a:t>
            </a:r>
          </a:p>
        </p:txBody>
      </p:sp>
    </p:spTree>
    <p:extLst>
      <p:ext uri="{BB962C8B-B14F-4D97-AF65-F5344CB8AC3E}">
        <p14:creationId xmlns="" xmlns:p14="http://schemas.microsoft.com/office/powerpoint/2010/main" val="896443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ctr">
              <a:buClr>
                <a:srgbClr val="00B050"/>
              </a:buClr>
              <a:buSzPct val="100000"/>
              <a:buFont typeface="+mj-lt"/>
              <a:buAutoNum type="arabicPeriod"/>
            </a:pPr>
            <a:r>
              <a:rPr lang="cs-CZ" sz="3600" b="1" dirty="0" smtClean="0">
                <a:ln w="1905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A. M.  A - - - - E</a:t>
            </a:r>
          </a:p>
          <a:p>
            <a:endParaRPr lang="cs-CZ" dirty="0"/>
          </a:p>
          <a:p>
            <a:r>
              <a:rPr lang="cs-CZ" dirty="0" smtClean="0"/>
              <a:t> Francouzský matematik a fyzik (1775 – 1836)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04435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KDO je KDO?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jirinerad\AppData\Local\Microsoft\Windows\Temporary Internet Files\Content.IE5\MGAOWZGT\MP9004328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3" y="3429000"/>
            <a:ext cx="2880321" cy="27383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81414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Švédský  fyzik, matematik, geodet </a:t>
            </a:r>
          </a:p>
          <a:p>
            <a:r>
              <a:rPr lang="cs-CZ" dirty="0" smtClean="0"/>
              <a:t>1701 - 1744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2.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A - - - - S   C - - - - - S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1" name="Picture 3" descr="C:\Users\jirinerad\AppData\Local\Microsoft\Windows\Temporary Internet Files\Content.IE5\RFSY565G\MP9004009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924944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27718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8949" y="1916832"/>
            <a:ext cx="7330578" cy="3864272"/>
          </a:xfrm>
        </p:spPr>
        <p:txBody>
          <a:bodyPr/>
          <a:lstStyle/>
          <a:p>
            <a:r>
              <a:rPr lang="cs-CZ" dirty="0" smtClean="0"/>
              <a:t> Český elektrotechnik a vynálezce</a:t>
            </a:r>
          </a:p>
          <a:p>
            <a:r>
              <a:rPr lang="cs-CZ" dirty="0"/>
              <a:t> </a:t>
            </a:r>
            <a:r>
              <a:rPr lang="cs-CZ" dirty="0" smtClean="0"/>
              <a:t>1847 - 1941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 </a:t>
            </a:r>
            <a:r>
              <a:rPr lang="cs-CZ" dirty="0" smtClean="0">
                <a:solidFill>
                  <a:srgbClr val="0070C0"/>
                </a:solidFill>
              </a:rPr>
              <a:t>F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- - - - - - - K     </a:t>
            </a:r>
            <a:r>
              <a:rPr lang="cs-CZ" dirty="0" err="1" smtClean="0">
                <a:solidFill>
                  <a:srgbClr val="0070C0"/>
                </a:solidFill>
              </a:rPr>
              <a:t>K</a:t>
            </a:r>
            <a:r>
              <a:rPr lang="cs-CZ" dirty="0" smtClean="0">
                <a:solidFill>
                  <a:srgbClr val="0070C0"/>
                </a:solidFill>
              </a:rPr>
              <a:t> - - - - K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3075" name="Picture 3" descr="C:\Users\jirinerad\AppData\Local\Microsoft\Windows\Temporary Internet Files\Content.IE5\RFSY565G\MP9004033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140968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065174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Anglický vědec, fyzik, chemik</a:t>
            </a:r>
          </a:p>
          <a:p>
            <a:r>
              <a:rPr lang="cs-CZ" dirty="0" smtClean="0"/>
              <a:t>1791 - 1867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4.     M - -- - - l     F - - - - - Y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 descr="C:\Users\jirinerad\AppData\Local\Microsoft\Windows\Temporary Internet Files\Content.IE5\73CJ47K8\MC900280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990" y="2404550"/>
            <a:ext cx="3776297" cy="267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87696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Skotský vynálezce, zdokonalil parní stroj</a:t>
            </a:r>
          </a:p>
          <a:p>
            <a:r>
              <a:rPr lang="cs-CZ" dirty="0" smtClean="0"/>
              <a:t>1736 - 1789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5.          J - - - S    W - -  T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5122" name="Picture 2" descr="C:\Users\jirinerad\AppData\Local\Microsoft\Windows\Temporary Internet Files\Content.IE5\73CJ47K8\MC9000550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288" y="2846388"/>
            <a:ext cx="3454400" cy="33401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25459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Italský fyzik</a:t>
            </a:r>
          </a:p>
          <a:p>
            <a:r>
              <a:rPr lang="cs-CZ" dirty="0" smtClean="0"/>
              <a:t>1608 – 1647</a:t>
            </a:r>
          </a:p>
          <a:p>
            <a:r>
              <a:rPr lang="cs-CZ" dirty="0" smtClean="0"/>
              <a:t>Zkoumal účinky atmosférického tlaku na tlak v   kapalinách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6.          J. E.   T - - - - - - - - I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6147" name="Picture 3" descr="C:\Users\jirinerad\AppData\Local\Microsoft\Windows\Temporary Internet Files\Content.IE5\MGAOWZGT\MP900423032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271597"/>
            <a:ext cx="2808312" cy="286632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67937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1745 - 1827</a:t>
            </a:r>
          </a:p>
          <a:p>
            <a:r>
              <a:rPr lang="cs-CZ" dirty="0" smtClean="0"/>
              <a:t>Italský fyzik</a:t>
            </a:r>
          </a:p>
          <a:p>
            <a:r>
              <a:rPr lang="cs-CZ" dirty="0" smtClean="0"/>
              <a:t>Objev galvanického článku (baterie)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7.   A - - - - - - - - O      V - - - A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7170" name="Picture 2" descr="C:\Users\jirinerad\AppData\Local\Microsoft\Windows\Temporary Internet Files\Content.IE5\P9QISXBU\MC9002334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602038"/>
            <a:ext cx="3788073" cy="23155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72811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1473 – 1543</a:t>
            </a:r>
          </a:p>
          <a:p>
            <a:r>
              <a:rPr lang="cs-CZ" dirty="0" smtClean="0"/>
              <a:t>Polský astronom </a:t>
            </a:r>
          </a:p>
          <a:p>
            <a:r>
              <a:rPr lang="cs-CZ" dirty="0" smtClean="0"/>
              <a:t>Studoval hvězdářství, matematiku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8.    M - - - - - Š       K - - - - - - K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8194" name="Picture 2" descr="C:\Users\jirinerad\AppData\Local\Microsoft\Windows\Temporary Internet Files\Content.IE5\RFSY565G\MC900396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686" y="3789040"/>
            <a:ext cx="1679753" cy="16642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612308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04694324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144180"/>
                <a:gridCol w="386426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 Point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2010 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(.</a:t>
                      </a: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soutěž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obrazovek: 8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Samostatná práce, práce ve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skupinkách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Interaktivní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tabule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Zdroje textů a obrázků -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r>
              <a:rPr lang="cs-CZ" smtClean="0"/>
              <a:t>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87772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139</TotalTime>
  <Words>287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Snímek 1</vt:lpstr>
      <vt:lpstr> KDO je KDO?</vt:lpstr>
      <vt:lpstr>2. A - - - - S   C - - - - - S</vt:lpstr>
      <vt:lpstr>3.  F - - - - - - - K     K - - - - K</vt:lpstr>
      <vt:lpstr>4.     M - -- - - l     F - - - - - Y</vt:lpstr>
      <vt:lpstr>5.          J - - - S    W - -  T</vt:lpstr>
      <vt:lpstr>6.          J. E.   T - - - - - - - - I</vt:lpstr>
      <vt:lpstr>7.   A - - - - - - - - O      V - - - A</vt:lpstr>
      <vt:lpstr>8.    M - - - - - Š       K - - - - - - K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Nerad Jiří</dc:creator>
  <cp:lastModifiedBy>Dum</cp:lastModifiedBy>
  <cp:revision>14</cp:revision>
  <dcterms:created xsi:type="dcterms:W3CDTF">2012-12-13T17:01:59Z</dcterms:created>
  <dcterms:modified xsi:type="dcterms:W3CDTF">2013-12-28T13:27:30Z</dcterms:modified>
</cp:coreProperties>
</file>