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5" r:id="rId2"/>
    <p:sldId id="267" r:id="rId3"/>
    <p:sldId id="260" r:id="rId4"/>
    <p:sldId id="261" r:id="rId5"/>
    <p:sldId id="262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0" y="-6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2AA74-8AE4-446E-8A4C-0E359100A85B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5985F-75F4-4A83-96BD-586217027F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11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B5985F-75F4-4A83-96BD-586217027FB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2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71308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Fyzika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VY_32_INOVACE_08_Fyzikální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veličina délka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1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3933056"/>
            <a:ext cx="8183880" cy="1728192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Fyzikální veličina délka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značka- </a:t>
            </a:r>
            <a:r>
              <a:rPr lang="cs-CZ" sz="3600" b="1" dirty="0" smtClean="0"/>
              <a:t>d</a:t>
            </a:r>
          </a:p>
          <a:p>
            <a:r>
              <a:rPr lang="cs-CZ" sz="3600" dirty="0"/>
              <a:t>j</a:t>
            </a:r>
            <a:r>
              <a:rPr lang="cs-CZ" sz="3600" dirty="0" smtClean="0"/>
              <a:t>ednotka- metr ( značka </a:t>
            </a:r>
            <a:r>
              <a:rPr lang="cs-CZ" sz="3600" b="1" dirty="0" smtClean="0"/>
              <a:t>m</a:t>
            </a:r>
            <a:r>
              <a:rPr lang="cs-CZ" sz="3600" dirty="0" smtClean="0"/>
              <a:t> ) 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ěřidlo- metr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29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437112"/>
            <a:ext cx="8183880" cy="1152128"/>
          </a:xfrm>
        </p:spPr>
        <p:txBody>
          <a:bodyPr>
            <a:normAutofit/>
          </a:bodyPr>
          <a:lstStyle/>
          <a:p>
            <a:r>
              <a:rPr lang="cs-CZ" u="sng" dirty="0">
                <a:solidFill>
                  <a:srgbClr val="002060"/>
                </a:solidFill>
              </a:rPr>
              <a:t>d</a:t>
            </a:r>
            <a:r>
              <a:rPr lang="cs-CZ" u="sng" dirty="0" smtClean="0">
                <a:solidFill>
                  <a:srgbClr val="002060"/>
                </a:solidFill>
              </a:rPr>
              <a:t>élková měřidla:</a:t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sz="2000" dirty="0" smtClean="0">
                <a:solidFill>
                  <a:srgbClr val="002060"/>
                </a:solidFill>
              </a:rPr>
              <a:t>volíme podle toho, co chceme měřit: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pravítko</a:t>
            </a:r>
          </a:p>
          <a:p>
            <a:r>
              <a:rPr lang="cs-CZ" dirty="0"/>
              <a:t>s</a:t>
            </a:r>
            <a:r>
              <a:rPr lang="cs-CZ" dirty="0" smtClean="0"/>
              <a:t>kládací metr</a:t>
            </a:r>
          </a:p>
          <a:p>
            <a:r>
              <a:rPr lang="cs-CZ" dirty="0"/>
              <a:t>m</a:t>
            </a:r>
            <a:r>
              <a:rPr lang="cs-CZ" dirty="0" smtClean="0"/>
              <a:t>ěřící pásmo</a:t>
            </a:r>
          </a:p>
          <a:p>
            <a:r>
              <a:rPr lang="cs-CZ" dirty="0"/>
              <a:t>k</a:t>
            </a:r>
            <a:r>
              <a:rPr lang="cs-CZ" dirty="0" smtClean="0"/>
              <a:t>rejčovský metr</a:t>
            </a:r>
          </a:p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osuvné</a:t>
            </a:r>
            <a:r>
              <a:rPr lang="cs-CZ" dirty="0" smtClean="0"/>
              <a:t> měřidlo s noniem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91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21784"/>
          </a:xfrm>
        </p:spPr>
        <p:txBody>
          <a:bodyPr/>
          <a:lstStyle/>
          <a:p>
            <a:r>
              <a:rPr lang="cs-CZ" u="sng" dirty="0">
                <a:solidFill>
                  <a:srgbClr val="002060"/>
                </a:solidFill>
              </a:rPr>
              <a:t>s</a:t>
            </a:r>
            <a:r>
              <a:rPr lang="cs-CZ" u="sng" dirty="0" smtClean="0">
                <a:solidFill>
                  <a:srgbClr val="002060"/>
                </a:solidFill>
              </a:rPr>
              <a:t>tarší jednotky délky: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 krok= 59 cm</a:t>
            </a:r>
          </a:p>
          <a:p>
            <a:r>
              <a:rPr lang="cs-CZ" dirty="0" smtClean="0"/>
              <a:t>1 loket= 0,777 m ( Vídeň); 0,59 m ( </a:t>
            </a:r>
            <a:r>
              <a:rPr lang="cs-CZ" dirty="0"/>
              <a:t>P</a:t>
            </a:r>
            <a:r>
              <a:rPr lang="cs-CZ" dirty="0" smtClean="0"/>
              <a:t>raha)</a:t>
            </a:r>
          </a:p>
          <a:p>
            <a:r>
              <a:rPr lang="cs-CZ" dirty="0" smtClean="0"/>
              <a:t>1 palec= 2,54 cm</a:t>
            </a:r>
          </a:p>
          <a:p>
            <a:r>
              <a:rPr lang="cs-CZ" dirty="0" smtClean="0"/>
              <a:t>1 píď= 19,73 cm</a:t>
            </a:r>
          </a:p>
          <a:p>
            <a:r>
              <a:rPr lang="cs-CZ" dirty="0" smtClean="0"/>
              <a:t>1 míle= 1 605 m (pozemská)</a:t>
            </a:r>
          </a:p>
          <a:p>
            <a:r>
              <a:rPr lang="cs-CZ" dirty="0" smtClean="0"/>
              <a:t>1 míle= 1 852 m ( námořní)</a:t>
            </a:r>
          </a:p>
          <a:p>
            <a:r>
              <a:rPr lang="cs-CZ" dirty="0" smtClean="0"/>
              <a:t>1 yard= 0,9144 m</a:t>
            </a:r>
          </a:p>
          <a:p>
            <a:r>
              <a:rPr lang="cs-CZ" dirty="0" smtClean="0"/>
              <a:t>1 stopa= 30,48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158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869160"/>
            <a:ext cx="8183880" cy="936104"/>
          </a:xfrm>
        </p:spPr>
        <p:txBody>
          <a:bodyPr/>
          <a:lstStyle/>
          <a:p>
            <a:r>
              <a:rPr lang="cs-CZ" u="sng" dirty="0">
                <a:solidFill>
                  <a:srgbClr val="002060"/>
                </a:solidFill>
              </a:rPr>
              <a:t>j</a:t>
            </a:r>
            <a:r>
              <a:rPr lang="cs-CZ" u="sng" dirty="0" smtClean="0">
                <a:solidFill>
                  <a:srgbClr val="002060"/>
                </a:solidFill>
              </a:rPr>
              <a:t>ednotky délky: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základní jednotka- </a:t>
            </a:r>
            <a:r>
              <a:rPr lang="cs-CZ" b="1" dirty="0" smtClean="0"/>
              <a:t>metr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/>
              <a:t>d</a:t>
            </a:r>
            <a:r>
              <a:rPr lang="cs-CZ" dirty="0" smtClean="0"/>
              <a:t>íly a násobky metru: milimetr (mm)</a:t>
            </a:r>
          </a:p>
          <a:p>
            <a:pPr marL="3657600" lvl="8" indent="0">
              <a:buNone/>
            </a:pPr>
            <a:r>
              <a:rPr lang="cs-CZ" dirty="0" smtClean="0"/>
              <a:t>         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centimetr (cm) </a:t>
            </a:r>
          </a:p>
          <a:p>
            <a:pPr marL="3657600" lvl="8" indent="0">
              <a:buNone/>
            </a:pPr>
            <a:r>
              <a:rPr lang="cs-CZ" sz="3200" dirty="0">
                <a:latin typeface="+mj-lt"/>
                <a:cs typeface="Times New Roman" pitchFamily="18" charset="0"/>
              </a:rPr>
              <a:t>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   </a:t>
            </a:r>
            <a:r>
              <a:rPr lang="cs-CZ" sz="3200" dirty="0">
                <a:latin typeface="+mj-lt"/>
                <a:cs typeface="Times New Roman" pitchFamily="18" charset="0"/>
              </a:rPr>
              <a:t>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decimetr (dm)</a:t>
            </a:r>
          </a:p>
          <a:p>
            <a:pPr marL="3657600" lvl="8" indent="0">
              <a:buNone/>
            </a:pPr>
            <a:r>
              <a:rPr lang="cs-CZ" sz="3200" dirty="0">
                <a:latin typeface="+mj-lt"/>
                <a:cs typeface="Times New Roman" pitchFamily="18" charset="0"/>
              </a:rPr>
              <a:t> </a:t>
            </a:r>
            <a:r>
              <a:rPr lang="cs-CZ" sz="3200" dirty="0" smtClean="0">
                <a:latin typeface="+mj-lt"/>
                <a:cs typeface="Times New Roman" pitchFamily="18" charset="0"/>
              </a:rPr>
              <a:t>    kilometr (km)</a:t>
            </a:r>
            <a:endParaRPr lang="cs-CZ" sz="32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053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41168"/>
            <a:ext cx="8183880" cy="864096"/>
          </a:xfrm>
        </p:spPr>
        <p:txBody>
          <a:bodyPr/>
          <a:lstStyle/>
          <a:p>
            <a:r>
              <a:rPr lang="cs-CZ" u="sng" dirty="0">
                <a:solidFill>
                  <a:srgbClr val="002060"/>
                </a:solidFill>
              </a:rPr>
              <a:t>z</a:t>
            </a:r>
            <a:r>
              <a:rPr lang="cs-CZ" u="sng" dirty="0" smtClean="0">
                <a:solidFill>
                  <a:srgbClr val="002060"/>
                </a:solidFill>
              </a:rPr>
              <a:t>ákladní převodní vztahy: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338808"/>
          </a:xfrm>
        </p:spPr>
        <p:txBody>
          <a:bodyPr>
            <a:normAutofit/>
          </a:bodyPr>
          <a:lstStyle/>
          <a:p>
            <a:r>
              <a:rPr lang="cs-CZ" dirty="0" smtClean="0"/>
              <a:t>1 mm= 0,001 m           </a:t>
            </a:r>
            <a:r>
              <a:rPr lang="cs-CZ" dirty="0" err="1" smtClean="0"/>
              <a:t>mili</a:t>
            </a:r>
            <a:r>
              <a:rPr lang="cs-CZ" dirty="0" smtClean="0"/>
              <a:t>= 1 tisícina</a:t>
            </a:r>
          </a:p>
          <a:p>
            <a:r>
              <a:rPr lang="cs-CZ" dirty="0" smtClean="0"/>
              <a:t>1 cm= 0,01 m              </a:t>
            </a:r>
            <a:r>
              <a:rPr lang="cs-CZ" dirty="0" err="1" smtClean="0"/>
              <a:t>centi</a:t>
            </a:r>
            <a:r>
              <a:rPr lang="cs-CZ" dirty="0" smtClean="0"/>
              <a:t>= 1 setina</a:t>
            </a:r>
          </a:p>
          <a:p>
            <a:r>
              <a:rPr lang="cs-CZ" dirty="0" smtClean="0"/>
              <a:t>1 dm= 0,1 m                deci= 1 desetina</a:t>
            </a:r>
          </a:p>
          <a:p>
            <a:r>
              <a:rPr lang="cs-CZ" b="1" dirty="0" smtClean="0"/>
              <a:t>1 km= 1 000 </a:t>
            </a:r>
            <a:r>
              <a:rPr lang="cs-CZ" b="1" smtClean="0"/>
              <a:t>m           </a:t>
            </a:r>
            <a:r>
              <a:rPr lang="cs-CZ" smtClean="0"/>
              <a:t>kilo</a:t>
            </a:r>
            <a:r>
              <a:rPr lang="cs-CZ" dirty="0" smtClean="0"/>
              <a:t>= 1 tisíc</a:t>
            </a:r>
          </a:p>
          <a:p>
            <a:endParaRPr lang="cs-CZ" dirty="0"/>
          </a:p>
          <a:p>
            <a:r>
              <a:rPr lang="cs-CZ" b="1" dirty="0" smtClean="0"/>
              <a:t>1 m= 10 dm</a:t>
            </a:r>
          </a:p>
          <a:p>
            <a:r>
              <a:rPr lang="cs-CZ" b="1" dirty="0" smtClean="0"/>
              <a:t>1 m= 100 cm</a:t>
            </a:r>
          </a:p>
          <a:p>
            <a:r>
              <a:rPr lang="cs-CZ" b="1" dirty="0" smtClean="0"/>
              <a:t>1 m= 1 000 mm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213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2178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?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33880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Jak se nazývá základní jednotka délky?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1 metr</a:t>
            </a:r>
          </a:p>
          <a:p>
            <a:r>
              <a:rPr lang="cs-CZ" dirty="0" smtClean="0"/>
              <a:t>Jakou značkou označujeme fyzikální veličinu délka?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d</a:t>
            </a:r>
          </a:p>
          <a:p>
            <a:r>
              <a:rPr lang="cs-CZ" dirty="0" smtClean="0"/>
              <a:t>Čím měříme délku?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délkovými měřidly</a:t>
            </a:r>
          </a:p>
          <a:p>
            <a:r>
              <a:rPr lang="cs-CZ" dirty="0" smtClean="0"/>
              <a:t>Jaké znáš další jednotky délky?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mm, cm, dm, km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155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38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108</TotalTime>
  <Words>238</Words>
  <Application>Microsoft Office PowerPoint</Application>
  <PresentationFormat>Předvádění na obrazovce (4:3)</PresentationFormat>
  <Paragraphs>59</Paragraphs>
  <Slides>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Fyzikální veličina délka</vt:lpstr>
      <vt:lpstr>délková měřidla: volíme podle toho, co chceme měřit:</vt:lpstr>
      <vt:lpstr>starší jednotky délky:</vt:lpstr>
      <vt:lpstr>jednotky délky:</vt:lpstr>
      <vt:lpstr>základní převodní vztahy:</vt:lpstr>
      <vt:lpstr>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Tulachová</dc:creator>
  <cp:lastModifiedBy>OEM</cp:lastModifiedBy>
  <cp:revision>15</cp:revision>
  <dcterms:created xsi:type="dcterms:W3CDTF">2011-07-11T16:40:17Z</dcterms:created>
  <dcterms:modified xsi:type="dcterms:W3CDTF">2011-08-31T17:00:53Z</dcterms:modified>
</cp:coreProperties>
</file>