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3"/>
  </p:notesMasterIdLst>
  <p:sldIdLst>
    <p:sldId id="277" r:id="rId2"/>
    <p:sldId id="278" r:id="rId3"/>
    <p:sldId id="256" r:id="rId4"/>
    <p:sldId id="257" r:id="rId5"/>
    <p:sldId id="279" r:id="rId6"/>
    <p:sldId id="280" r:id="rId7"/>
    <p:sldId id="281" r:id="rId8"/>
    <p:sldId id="285" r:id="rId9"/>
    <p:sldId id="286" r:id="rId10"/>
    <p:sldId id="287" r:id="rId11"/>
    <p:sldId id="288" r:id="rId12"/>
    <p:sldId id="289" r:id="rId13"/>
    <p:sldId id="290" r:id="rId14"/>
    <p:sldId id="282" r:id="rId15"/>
    <p:sldId id="291" r:id="rId16"/>
    <p:sldId id="292" r:id="rId17"/>
    <p:sldId id="293" r:id="rId18"/>
    <p:sldId id="295" r:id="rId19"/>
    <p:sldId id="296" r:id="rId20"/>
    <p:sldId id="297" r:id="rId21"/>
    <p:sldId id="300" r:id="rId22"/>
    <p:sldId id="301" r:id="rId23"/>
    <p:sldId id="303" r:id="rId24"/>
    <p:sldId id="304" r:id="rId25"/>
    <p:sldId id="283" r:id="rId26"/>
    <p:sldId id="309" r:id="rId27"/>
    <p:sldId id="306" r:id="rId28"/>
    <p:sldId id="307" r:id="rId29"/>
    <p:sldId id="308" r:id="rId30"/>
    <p:sldId id="310" r:id="rId31"/>
    <p:sldId id="31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852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05_Deutschsprachige-LÄNDER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Německy mluvící země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850BDBA-4BE7-461D-B045-7B5E49AA4F4E}">
      <dgm:prSet custT="1"/>
      <dgm:spPr/>
      <dgm:t>
        <a:bodyPr/>
        <a:lstStyle/>
        <a:p>
          <a:pPr algn="l" rtl="0"/>
          <a:r>
            <a:rPr lang="cs-CZ" sz="2000" b="0" smtClean="0"/>
            <a:t>ČÍSLO </a:t>
          </a:r>
          <a:r>
            <a:rPr lang="cs-CZ" sz="2000" b="0" dirty="0" smtClean="0"/>
            <a:t>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6394937-4A3F-4F73-B809-76D9FC6AC88C}" type="parTrans" cxnId="{DA6CFDD9-54AF-4E49-A1D4-33B5F716CACF}">
      <dgm:prSet/>
      <dgm:spPr/>
      <dgm:t>
        <a:bodyPr/>
        <a:lstStyle/>
        <a:p>
          <a:endParaRPr lang="cs-CZ"/>
        </a:p>
      </dgm:t>
    </dgm:pt>
    <dgm:pt modelId="{8C5BBC90-0E66-44A0-8BFA-12B823BFC359}" type="sibTrans" cxnId="{DA6CFDD9-54AF-4E49-A1D4-33B5F716CAC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20" custLinFactNeighborY="932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6353"/>
      <dgm:spPr/>
      <dgm:t>
        <a:bodyPr/>
        <a:lstStyle/>
        <a:p>
          <a:endParaRPr lang="cs-CZ"/>
        </a:p>
      </dgm:t>
    </dgm:pt>
    <dgm:pt modelId="{30D9469D-10B0-4C95-A441-B4EDD2F877C7}" type="pres">
      <dgm:prSet presAssocID="{5850BDBA-4BE7-461D-B045-7B5E49AA4F4E}" presName="vertSpace5" presStyleLbl="node1" presStyleIdx="3" presStyleCnt="5"/>
      <dgm:spPr/>
    </dgm:pt>
    <dgm:pt modelId="{F4A70596-D7D2-40B5-8108-755EF2784E07}" type="pres">
      <dgm:prSet presAssocID="{5850BDBA-4BE7-461D-B045-7B5E49AA4F4E}" presName="circle5" presStyleLbl="node1" presStyleIdx="4" presStyleCnt="5"/>
      <dgm:spPr/>
    </dgm:pt>
    <dgm:pt modelId="{B6232491-3F5C-428C-A94E-E88949BC2820}" type="pres">
      <dgm:prSet presAssocID="{5850BDBA-4BE7-461D-B045-7B5E49AA4F4E}" presName="rect5" presStyleLbl="alignAcc1" presStyleIdx="4" presStyleCnt="5" custLinFactNeighborX="320" custLinFactNeighborY="7695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057E8-7C7A-4441-A5F3-A3C0E81926ED}" type="pres">
      <dgm:prSet presAssocID="{5850BDBA-4BE7-461D-B045-7B5E49AA4F4E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52EA38-1782-463D-BC45-77B200DD0C5E}" type="presOf" srcId="{5850BDBA-4BE7-461D-B045-7B5E49AA4F4E}" destId="{B6232491-3F5C-428C-A94E-E88949BC2820}" srcOrd="0" destOrd="0" presId="urn:microsoft.com/office/officeart/2005/8/layout/target3"/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12687BF7-8C94-4994-84E3-E2C08DE3637F}" type="presOf" srcId="{5850BDBA-4BE7-461D-B045-7B5E49AA4F4E}" destId="{8D4057E8-7C7A-4441-A5F3-A3C0E81926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DA6CFDD9-54AF-4E49-A1D4-33B5F716CACF}" srcId="{757F3AB3-0718-4624-B441-E567A8F0AB56}" destId="{5850BDBA-4BE7-461D-B045-7B5E49AA4F4E}" srcOrd="4" destOrd="0" parTransId="{76394937-4A3F-4F73-B809-76D9FC6AC88C}" sibTransId="{8C5BBC90-0E66-44A0-8BFA-12B823BFC359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6413C32D-C92F-44FE-9C47-2FF002C64B10}" type="presParOf" srcId="{333A1088-737F-45CB-B68E-254E46348037}" destId="{30D9469D-10B0-4C95-A441-B4EDD2F877C7}" srcOrd="12" destOrd="0" presId="urn:microsoft.com/office/officeart/2005/8/layout/target3"/>
    <dgm:cxn modelId="{54913B90-5366-4116-9C1B-E8BFFF69AD24}" type="presParOf" srcId="{333A1088-737F-45CB-B68E-254E46348037}" destId="{F4A70596-D7D2-40B5-8108-755EF2784E07}" srcOrd="13" destOrd="0" presId="urn:microsoft.com/office/officeart/2005/8/layout/target3"/>
    <dgm:cxn modelId="{FF80C520-1250-4745-9A65-30978BFC06FF}" type="presParOf" srcId="{333A1088-737F-45CB-B68E-254E46348037}" destId="{B6232491-3F5C-428C-A94E-E88949BC2820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6554BDCD-24BC-4077-A8D7-9375D6B978E0}" type="presParOf" srcId="{333A1088-737F-45CB-B68E-254E46348037}" destId="{8D4057E8-7C7A-4441-A5F3-A3C0E81926E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26392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26392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05_Deutschsprachige-LÄNDER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71320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Německy mluvící země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71320"/>
        <a:ext cx="6798281" cy="407634"/>
      </dsp:txXfrm>
    </dsp:sp>
    <dsp:sp modelId="{F4A70596-D7D2-40B5-8108-755EF2784E07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232491-3F5C-428C-A94E-E88949BC2820}">
      <dsp:nvSpPr>
        <dsp:cNvPr id="0" name=""/>
        <dsp:cNvSpPr/>
      </dsp:nvSpPr>
      <dsp:spPr>
        <a:xfrm>
          <a:off x="1273857" y="194421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smtClean="0"/>
            <a:t>ČÍSLO </a:t>
          </a:r>
          <a:r>
            <a:rPr lang="cs-CZ" sz="2000" b="0" kern="1200" dirty="0" smtClean="0"/>
            <a:t>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94421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4134983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953514842"/>
              </p:ext>
            </p:extLst>
          </p:nvPr>
        </p:nvGraphicFramePr>
        <p:xfrm>
          <a:off x="684213" y="1844675"/>
          <a:ext cx="7343775" cy="47790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VK_Ryplová_NJ,7_05_Deutschsprachige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Länder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16.11.2011-VII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reálie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Das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Deutschland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Krátký přehled největších měst zemí, kde se mluví německy, motivační materiál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Lze použít i ve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vyšších ročnících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323455"/>
          </a:xfrm>
        </p:spPr>
        <p:txBody>
          <a:bodyPr/>
          <a:lstStyle/>
          <a:p>
            <a:r>
              <a:rPr lang="cs-CZ" sz="4800" dirty="0" err="1" smtClean="0"/>
              <a:t>Deutschsprachige</a:t>
            </a:r>
            <a:r>
              <a:rPr lang="cs-CZ" sz="4800" dirty="0" smtClean="0"/>
              <a:t> </a:t>
            </a:r>
            <a:r>
              <a:rPr lang="cs-CZ" sz="4800" dirty="0" err="1" smtClean="0"/>
              <a:t>Länder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/>
              <a:t>Deutschsprachige</a:t>
            </a:r>
            <a:r>
              <a:rPr lang="cs-CZ" sz="4000" dirty="0"/>
              <a:t> </a:t>
            </a:r>
            <a:r>
              <a:rPr lang="cs-CZ" sz="4000" dirty="0" err="1" smtClean="0"/>
              <a:t>Länder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Deutschland</a:t>
            </a:r>
            <a:endParaRPr lang="cs-CZ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628800"/>
            <a:ext cx="3516608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55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/>
              <a:t>Deutschsprachige</a:t>
            </a:r>
            <a:r>
              <a:rPr lang="cs-CZ" sz="4000" dirty="0"/>
              <a:t> </a:t>
            </a:r>
            <a:r>
              <a:rPr lang="cs-CZ" sz="4000" dirty="0" err="1" smtClean="0"/>
              <a:t>Länder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Deutschland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/>
              <a:t>Ö</a:t>
            </a:r>
            <a:r>
              <a:rPr lang="cs-CZ" b="1" dirty="0" err="1" smtClean="0"/>
              <a:t>sterreich</a:t>
            </a:r>
            <a:endParaRPr lang="cs-CZ" b="1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628800"/>
            <a:ext cx="3528392" cy="368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13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/>
              <a:t>Deutschsprachige</a:t>
            </a:r>
            <a:r>
              <a:rPr lang="cs-CZ" sz="4000" dirty="0"/>
              <a:t> </a:t>
            </a:r>
            <a:r>
              <a:rPr lang="cs-CZ" sz="4000" dirty="0" err="1" smtClean="0"/>
              <a:t>Länder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Deutschland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Österreich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Die </a:t>
            </a:r>
            <a:r>
              <a:rPr lang="cs-CZ" b="1" dirty="0" err="1" smtClean="0"/>
              <a:t>Schweiz</a:t>
            </a:r>
            <a:endParaRPr lang="cs-CZ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644021"/>
            <a:ext cx="3528392" cy="368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35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/>
              <a:t>Deutschsprachige</a:t>
            </a:r>
            <a:r>
              <a:rPr lang="cs-CZ" sz="4000" dirty="0"/>
              <a:t> </a:t>
            </a:r>
            <a:r>
              <a:rPr lang="cs-CZ" sz="4000" dirty="0" err="1" smtClean="0"/>
              <a:t>Länder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err="1" smtClean="0"/>
              <a:t>Deutschland</a:t>
            </a:r>
            <a:endParaRPr lang="cs-CZ" sz="3200" b="1" dirty="0" smtClean="0"/>
          </a:p>
          <a:p>
            <a:pPr>
              <a:lnSpc>
                <a:spcPct val="150000"/>
              </a:lnSpc>
            </a:pPr>
            <a:r>
              <a:rPr lang="cs-CZ" dirty="0"/>
              <a:t>Die </a:t>
            </a:r>
            <a:r>
              <a:rPr lang="cs-CZ" dirty="0" err="1"/>
              <a:t>Hauptstadt</a:t>
            </a:r>
            <a:r>
              <a:rPr lang="cs-CZ" dirty="0"/>
              <a:t> </a:t>
            </a:r>
            <a:r>
              <a:rPr lang="cs-CZ" dirty="0" err="1"/>
              <a:t>ist</a:t>
            </a:r>
            <a:r>
              <a:rPr lang="cs-CZ" dirty="0"/>
              <a:t> </a:t>
            </a:r>
            <a:r>
              <a:rPr lang="cs-CZ" b="1" dirty="0" err="1" smtClean="0"/>
              <a:t>Berlin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Städte</a:t>
            </a:r>
            <a:r>
              <a:rPr lang="cs-CZ" dirty="0"/>
              <a:t>: </a:t>
            </a:r>
            <a:r>
              <a:rPr lang="cs-CZ" dirty="0" smtClean="0"/>
              <a:t>Frankfurt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Main</a:t>
            </a:r>
            <a:r>
              <a:rPr lang="cs-CZ" dirty="0" smtClean="0"/>
              <a:t>, </a:t>
            </a:r>
            <a:r>
              <a:rPr lang="cs-CZ" dirty="0"/>
              <a:t>Hamburg</a:t>
            </a:r>
            <a:r>
              <a:rPr lang="cs-CZ" dirty="0" smtClean="0"/>
              <a:t>, </a:t>
            </a:r>
            <a:r>
              <a:rPr lang="cs-CZ" dirty="0" err="1" smtClean="0"/>
              <a:t>München</a:t>
            </a:r>
            <a:r>
              <a:rPr lang="cs-CZ" dirty="0" smtClean="0"/>
              <a:t>,  </a:t>
            </a:r>
            <a:r>
              <a:rPr lang="cs-CZ" dirty="0" err="1" smtClean="0"/>
              <a:t>Dresden</a:t>
            </a:r>
            <a:r>
              <a:rPr lang="cs-CZ" dirty="0" smtClean="0"/>
              <a:t>, </a:t>
            </a:r>
            <a:r>
              <a:rPr lang="cs-CZ" dirty="0" err="1" smtClean="0"/>
              <a:t>Bremen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74089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Berlin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5" r="24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Brandenburger</a:t>
            </a:r>
            <a:r>
              <a:rPr lang="cs-CZ" dirty="0" smtClean="0"/>
              <a:t> 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3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Frankfurt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Römer</a:t>
            </a:r>
            <a:endParaRPr lang="cs-CZ" dirty="0"/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1" r="559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4430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Hamburg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1" r="55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Hafen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90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München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4" r="8424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Frauenkirche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82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Dresden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8" r="677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Semperoper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36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Bremen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der </a:t>
            </a:r>
            <a:r>
              <a:rPr lang="cs-CZ" dirty="0" err="1" smtClean="0"/>
              <a:t>Fluss</a:t>
            </a:r>
            <a:r>
              <a:rPr lang="cs-CZ" dirty="0" smtClean="0"/>
              <a:t> </a:t>
            </a:r>
            <a:r>
              <a:rPr lang="cs-CZ" smtClean="0"/>
              <a:t>Weser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04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/>
              <a:t>Deutschsprachige</a:t>
            </a:r>
            <a:r>
              <a:rPr lang="cs-CZ" sz="4000" dirty="0" smtClean="0"/>
              <a:t> </a:t>
            </a:r>
            <a:r>
              <a:rPr lang="cs-CZ" sz="4000" dirty="0" err="1" smtClean="0"/>
              <a:t>Länder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err="1"/>
              <a:t>Ö</a:t>
            </a:r>
            <a:r>
              <a:rPr lang="cs-CZ" sz="3200" b="1" dirty="0" err="1" smtClean="0"/>
              <a:t>sterreich</a:t>
            </a:r>
            <a:endParaRPr lang="cs-CZ" sz="3200" b="1" dirty="0" smtClean="0"/>
          </a:p>
          <a:p>
            <a:pPr>
              <a:lnSpc>
                <a:spcPct val="150000"/>
              </a:lnSpc>
            </a:pPr>
            <a:r>
              <a:rPr lang="cs-CZ" dirty="0"/>
              <a:t>Die </a:t>
            </a:r>
            <a:r>
              <a:rPr lang="cs-CZ" dirty="0" err="1"/>
              <a:t>Hauptstadt</a:t>
            </a:r>
            <a:r>
              <a:rPr lang="cs-CZ" dirty="0"/>
              <a:t> </a:t>
            </a:r>
            <a:r>
              <a:rPr lang="cs-CZ" dirty="0" err="1"/>
              <a:t>ist</a:t>
            </a:r>
            <a:r>
              <a:rPr lang="cs-CZ" dirty="0"/>
              <a:t> </a:t>
            </a:r>
            <a:r>
              <a:rPr lang="cs-CZ" b="1" dirty="0" err="1" smtClean="0"/>
              <a:t>Wien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Städte</a:t>
            </a:r>
            <a:r>
              <a:rPr lang="cs-CZ" dirty="0"/>
              <a:t>: Salzburg, Graz, </a:t>
            </a:r>
            <a:r>
              <a:rPr lang="cs-CZ" dirty="0" err="1"/>
              <a:t>Linz</a:t>
            </a:r>
            <a:r>
              <a:rPr lang="cs-CZ" dirty="0" smtClean="0"/>
              <a:t>, </a:t>
            </a:r>
            <a:r>
              <a:rPr lang="cs-CZ" dirty="0" err="1" smtClean="0"/>
              <a:t>Klagenfurt</a:t>
            </a:r>
            <a:r>
              <a:rPr lang="cs-CZ" dirty="0" smtClean="0"/>
              <a:t>, Innsbruck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2886918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" r="5682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Rathaus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12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Schloss</a:t>
            </a:r>
            <a:r>
              <a:rPr lang="cs-CZ" dirty="0" smtClean="0"/>
              <a:t> </a:t>
            </a:r>
            <a:r>
              <a:rPr lang="cs-CZ" dirty="0" err="1" smtClean="0"/>
              <a:t>Schönbrunn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70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Hundertwasserhaus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1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Salzburg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1" r="55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Festung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11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Salzburg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Schloss</a:t>
            </a:r>
            <a:r>
              <a:rPr lang="cs-CZ" dirty="0" smtClean="0"/>
              <a:t> </a:t>
            </a:r>
            <a:r>
              <a:rPr lang="cs-CZ" dirty="0" err="1" smtClean="0"/>
              <a:t>Mirabell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16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Graz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Rathaus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 descr="Radnice ve Štýrském Hradc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995" y="1392612"/>
            <a:ext cx="6140317" cy="405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4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Linz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0" r="1159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Pöstlingberg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25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Klagenfurt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1" r="584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Schloss</a:t>
            </a:r>
            <a:r>
              <a:rPr lang="cs-CZ" dirty="0" smtClean="0"/>
              <a:t> </a:t>
            </a:r>
            <a:r>
              <a:rPr lang="cs-CZ" dirty="0" err="1" smtClean="0"/>
              <a:t>Tentschach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36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Innsbruck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4" b="1974"/>
          <a:stretch>
            <a:fillRect/>
          </a:stretch>
        </p:blipFill>
        <p:spPr>
          <a:xfrm>
            <a:off x="1043609" y="1143000"/>
            <a:ext cx="7064910" cy="52986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9576" y="5949280"/>
            <a:ext cx="5711824" cy="394370"/>
          </a:xfrm>
        </p:spPr>
        <p:txBody>
          <a:bodyPr>
            <a:normAutofit/>
          </a:bodyPr>
          <a:lstStyle/>
          <a:p>
            <a:r>
              <a:rPr lang="cs-CZ" dirty="0" smtClean="0"/>
              <a:t>Die </a:t>
            </a:r>
            <a:r>
              <a:rPr lang="cs-CZ" dirty="0" err="1" smtClean="0"/>
              <a:t>Stadtmitte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61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Innsbruck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Bergisel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18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/>
              <a:t>Deutschsprachige</a:t>
            </a:r>
            <a:r>
              <a:rPr lang="cs-CZ" sz="4000" dirty="0"/>
              <a:t> </a:t>
            </a:r>
            <a:r>
              <a:rPr lang="cs-CZ" sz="4000" dirty="0" err="1" smtClean="0"/>
              <a:t>Länder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Die </a:t>
            </a:r>
            <a:r>
              <a:rPr lang="cs-CZ" sz="3200" b="1" dirty="0" err="1" smtClean="0"/>
              <a:t>Schweiz</a:t>
            </a:r>
            <a:endParaRPr lang="cs-CZ" sz="3200" b="1" dirty="0" smtClean="0"/>
          </a:p>
          <a:p>
            <a:pPr>
              <a:lnSpc>
                <a:spcPct val="150000"/>
              </a:lnSpc>
            </a:pPr>
            <a:r>
              <a:rPr lang="cs-CZ" dirty="0"/>
              <a:t>Die </a:t>
            </a:r>
            <a:r>
              <a:rPr lang="cs-CZ" dirty="0" err="1"/>
              <a:t>Hauptstadt</a:t>
            </a:r>
            <a:r>
              <a:rPr lang="cs-CZ" dirty="0"/>
              <a:t> </a:t>
            </a:r>
            <a:r>
              <a:rPr lang="cs-CZ" dirty="0" err="1"/>
              <a:t>ist</a:t>
            </a:r>
            <a:r>
              <a:rPr lang="cs-CZ" dirty="0"/>
              <a:t> </a:t>
            </a:r>
            <a:r>
              <a:rPr lang="cs-CZ" b="1" dirty="0" smtClean="0"/>
              <a:t>Bern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Städte</a:t>
            </a:r>
            <a:r>
              <a:rPr lang="cs-CZ" dirty="0"/>
              <a:t>: </a:t>
            </a:r>
            <a:r>
              <a:rPr lang="cs-CZ" dirty="0" err="1"/>
              <a:t>Zürich</a:t>
            </a:r>
            <a:r>
              <a:rPr lang="cs-CZ" dirty="0"/>
              <a:t>, Luzern, </a:t>
            </a:r>
            <a:r>
              <a:rPr lang="cs-CZ" dirty="0" err="1"/>
              <a:t>Basel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1575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6" r="5136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Luftaufnahme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49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Zürich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1" r="55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Zürich</a:t>
            </a:r>
            <a:r>
              <a:rPr lang="cs-CZ" dirty="0" smtClean="0"/>
              <a:t> - </a:t>
            </a:r>
            <a:r>
              <a:rPr lang="cs-CZ" dirty="0" err="1" smtClean="0"/>
              <a:t>Hauptbahnhof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57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Luzern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4" r="5674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Kapellbrücke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Basel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4" r="5674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Rhein</a:t>
            </a:r>
            <a:r>
              <a:rPr lang="cs-CZ" dirty="0" smtClean="0"/>
              <a:t> in </a:t>
            </a:r>
            <a:r>
              <a:rPr lang="cs-CZ" dirty="0" err="1" smtClean="0"/>
              <a:t>Basel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71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Deutschland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Deutschland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92D050"/>
                </a:solidFill>
              </a:rPr>
              <a:t>i</a:t>
            </a:r>
            <a:r>
              <a:rPr lang="cs-CZ" dirty="0" smtClean="0">
                <a:solidFill>
                  <a:srgbClr val="92D050"/>
                </a:solidFill>
              </a:rPr>
              <a:t>n der </a:t>
            </a:r>
            <a:r>
              <a:rPr lang="cs-CZ" dirty="0" err="1" smtClean="0">
                <a:solidFill>
                  <a:srgbClr val="92D050"/>
                </a:solidFill>
              </a:rPr>
              <a:t>Schweiz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>
                <a:solidFill>
                  <a:srgbClr val="00B0F0"/>
                </a:solidFill>
              </a:rPr>
              <a:t>i</a:t>
            </a:r>
            <a:r>
              <a:rPr lang="cs-CZ" dirty="0" smtClean="0">
                <a:solidFill>
                  <a:srgbClr val="00B0F0"/>
                </a:solidFill>
              </a:rPr>
              <a:t>n </a:t>
            </a:r>
            <a:r>
              <a:rPr lang="cs-CZ" dirty="0" err="1" smtClean="0">
                <a:solidFill>
                  <a:srgbClr val="00B0F0"/>
                </a:solidFill>
              </a:rPr>
              <a:t>Österreich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>
                <a:solidFill>
                  <a:srgbClr val="92D050"/>
                </a:solidFill>
              </a:rPr>
              <a:t>i</a:t>
            </a:r>
            <a:r>
              <a:rPr lang="cs-CZ" dirty="0" smtClean="0">
                <a:solidFill>
                  <a:srgbClr val="92D050"/>
                </a:solidFill>
              </a:rPr>
              <a:t>n der </a:t>
            </a:r>
            <a:r>
              <a:rPr lang="cs-CZ" dirty="0" err="1" smtClean="0">
                <a:solidFill>
                  <a:srgbClr val="92D050"/>
                </a:solidFill>
              </a:rPr>
              <a:t>Schweiz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Deutschland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Deutschland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00B0F0"/>
                </a:solidFill>
              </a:rPr>
              <a:t>i</a:t>
            </a:r>
            <a:r>
              <a:rPr lang="cs-CZ" dirty="0" smtClean="0">
                <a:solidFill>
                  <a:srgbClr val="00B0F0"/>
                </a:solidFill>
              </a:rPr>
              <a:t>n </a:t>
            </a:r>
            <a:r>
              <a:rPr lang="cs-CZ" dirty="0" err="1" smtClean="0">
                <a:solidFill>
                  <a:srgbClr val="00B0F0"/>
                </a:solidFill>
              </a:rPr>
              <a:t>Österreich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>
                <a:solidFill>
                  <a:srgbClr val="92D050"/>
                </a:solidFill>
              </a:rPr>
              <a:t>i</a:t>
            </a:r>
            <a:r>
              <a:rPr lang="cs-CZ" dirty="0" smtClean="0">
                <a:solidFill>
                  <a:srgbClr val="92D050"/>
                </a:solidFill>
              </a:rPr>
              <a:t>n der </a:t>
            </a:r>
            <a:r>
              <a:rPr lang="cs-CZ" dirty="0" err="1" smtClean="0">
                <a:solidFill>
                  <a:srgbClr val="92D050"/>
                </a:solidFill>
              </a:rPr>
              <a:t>Schweiz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Deutschland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Frankfurt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endParaRPr lang="cs-CZ" dirty="0" smtClean="0"/>
          </a:p>
          <a:p>
            <a:r>
              <a:rPr lang="cs-CZ" dirty="0" err="1" smtClean="0"/>
              <a:t>Berlin</a:t>
            </a:r>
            <a:endParaRPr lang="cs-CZ" dirty="0" smtClean="0"/>
          </a:p>
          <a:p>
            <a:r>
              <a:rPr lang="cs-CZ" dirty="0" err="1" smtClean="0"/>
              <a:t>Zürich</a:t>
            </a:r>
            <a:endParaRPr lang="cs-CZ" dirty="0" smtClean="0"/>
          </a:p>
          <a:p>
            <a:r>
              <a:rPr lang="cs-CZ" dirty="0" err="1" smtClean="0"/>
              <a:t>Klagenfurt</a:t>
            </a:r>
            <a:endParaRPr lang="cs-CZ" dirty="0" smtClean="0"/>
          </a:p>
          <a:p>
            <a:r>
              <a:rPr lang="cs-CZ" dirty="0" err="1" smtClean="0"/>
              <a:t>Basel</a:t>
            </a:r>
            <a:endParaRPr lang="cs-CZ" dirty="0" smtClean="0"/>
          </a:p>
          <a:p>
            <a:r>
              <a:rPr lang="cs-CZ" dirty="0" err="1" smtClean="0"/>
              <a:t>München</a:t>
            </a:r>
            <a:endParaRPr lang="cs-CZ" dirty="0" smtClean="0"/>
          </a:p>
          <a:p>
            <a:r>
              <a:rPr lang="cs-CZ" dirty="0" err="1" smtClean="0"/>
              <a:t>Bremen</a:t>
            </a:r>
            <a:endParaRPr lang="cs-CZ" dirty="0" smtClean="0"/>
          </a:p>
          <a:p>
            <a:r>
              <a:rPr lang="cs-CZ" dirty="0" smtClean="0"/>
              <a:t>Salzburg</a:t>
            </a:r>
          </a:p>
          <a:p>
            <a:r>
              <a:rPr lang="cs-CZ" dirty="0" smtClean="0"/>
              <a:t>Luzern</a:t>
            </a:r>
          </a:p>
          <a:p>
            <a:r>
              <a:rPr lang="cs-CZ" dirty="0" smtClean="0"/>
              <a:t>Hamburg?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00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3600" dirty="0" smtClean="0"/>
              <a:t>Zdroj fotografií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Berlín: cs.wikipedia.org/wiki/</a:t>
            </a:r>
            <a:r>
              <a:rPr lang="cs-CZ" sz="1600" dirty="0" err="1" smtClean="0"/>
              <a:t>Berlin</a:t>
            </a:r>
            <a:r>
              <a:rPr lang="cs-CZ" sz="1600" dirty="0" smtClean="0"/>
              <a:t>  10.11. 2011</a:t>
            </a:r>
          </a:p>
          <a:p>
            <a:pPr marL="0" indent="0">
              <a:buNone/>
            </a:pPr>
            <a:r>
              <a:rPr lang="cs-CZ" sz="1600" dirty="0" smtClean="0"/>
              <a:t>Frankfurt:</a:t>
            </a:r>
            <a:r>
              <a:rPr lang="cs-CZ" sz="1600" dirty="0"/>
              <a:t> </a:t>
            </a:r>
            <a:r>
              <a:rPr lang="cs-CZ" sz="1600" dirty="0" smtClean="0"/>
              <a:t>cs.wikipedia.org/wiki/Frankfurt _ </a:t>
            </a:r>
            <a:r>
              <a:rPr lang="cs-CZ" sz="1600" dirty="0" err="1" smtClean="0"/>
              <a:t>nad_Mohanem</a:t>
            </a:r>
            <a:r>
              <a:rPr lang="cs-CZ" sz="1600" dirty="0" smtClean="0"/>
              <a:t> 10.11. 2011</a:t>
            </a:r>
          </a:p>
          <a:p>
            <a:pPr marL="0" indent="0">
              <a:buNone/>
            </a:pPr>
            <a:r>
              <a:rPr lang="cs-CZ" sz="1600" dirty="0" smtClean="0"/>
              <a:t>Hamburg: cs.wikipedia.org/wiki/Hamburg</a:t>
            </a:r>
            <a:r>
              <a:rPr lang="cs-CZ" sz="1600" dirty="0"/>
              <a:t> 10.11. 2011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err="1" smtClean="0"/>
              <a:t>München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München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Dresden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Dresden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Bremen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Bremen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smtClean="0"/>
              <a:t>Salzburg: cs.wikipedia.org/wiki/Salzburg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smtClean="0"/>
              <a:t>Salzburg: cs.wikipedia.org/wiki/Salzburg, </a:t>
            </a:r>
            <a:r>
              <a:rPr lang="cs-CZ" sz="1600" dirty="0" err="1" smtClean="0"/>
              <a:t>soubor:Mirabel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smtClean="0"/>
              <a:t>Graz: cs.wikipedia.org/wiki/Graz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Linz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Linz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Klagenfurt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Klagenfurt</a:t>
            </a:r>
            <a:r>
              <a:rPr lang="cs-CZ" sz="1600" dirty="0"/>
              <a:t> 10.11. 2011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Bern: cs.wikipedia.org/wiki/Bern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Zürich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Zürich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smtClean="0"/>
              <a:t>Luzern: cs.wikipedia.org/wiki/Luzern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Basel</a:t>
            </a:r>
            <a:r>
              <a:rPr lang="cs-CZ" sz="1600" dirty="0" smtClean="0"/>
              <a:t>: cs.wikipedia.org/wiki/</a:t>
            </a:r>
            <a:r>
              <a:rPr lang="cs-CZ" sz="1600" dirty="0" err="1" smtClean="0"/>
              <a:t>Basel</a:t>
            </a:r>
            <a:r>
              <a:rPr lang="cs-CZ" sz="1600" dirty="0"/>
              <a:t> 10.11. 2011</a:t>
            </a:r>
          </a:p>
          <a:p>
            <a:pPr marL="0" indent="0">
              <a:buNone/>
            </a:pPr>
            <a:r>
              <a:rPr lang="cs-CZ" sz="1600" dirty="0" err="1" smtClean="0"/>
              <a:t>Wien</a:t>
            </a:r>
            <a:r>
              <a:rPr lang="cs-CZ" sz="1600" dirty="0" smtClean="0"/>
              <a:t>: Rathaus, </a:t>
            </a:r>
            <a:r>
              <a:rPr lang="cs-CZ" sz="1600" dirty="0" err="1" smtClean="0"/>
              <a:t>Schönbrunn</a:t>
            </a:r>
            <a:r>
              <a:rPr lang="cs-CZ" sz="1600" dirty="0" smtClean="0"/>
              <a:t>, </a:t>
            </a:r>
            <a:r>
              <a:rPr lang="cs-CZ" sz="1600" dirty="0" err="1" smtClean="0"/>
              <a:t>Hundertwasserhaus</a:t>
            </a:r>
            <a:r>
              <a:rPr lang="cs-CZ" sz="1600" dirty="0" smtClean="0"/>
              <a:t>: foto autor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Innsbruck: </a:t>
            </a:r>
            <a:r>
              <a:rPr lang="cs-CZ" sz="1600" dirty="0" err="1" smtClean="0"/>
              <a:t>Stadtmitte</a:t>
            </a:r>
            <a:r>
              <a:rPr lang="cs-CZ" sz="1600" dirty="0" smtClean="0"/>
              <a:t>, </a:t>
            </a:r>
            <a:r>
              <a:rPr lang="cs-CZ" sz="1600" dirty="0" err="1" smtClean="0"/>
              <a:t>Bergisel</a:t>
            </a:r>
            <a:r>
              <a:rPr lang="cs-CZ" sz="1600" dirty="0" smtClean="0"/>
              <a:t>, foto autor</a:t>
            </a:r>
          </a:p>
          <a:p>
            <a:pPr marL="0" indent="0">
              <a:buNone/>
            </a:pPr>
            <a:r>
              <a:rPr lang="cs-CZ" sz="1600" dirty="0" smtClean="0"/>
              <a:t>ilustrace</a:t>
            </a:r>
            <a:r>
              <a:rPr lang="cs-CZ" sz="1600" smtClean="0"/>
              <a:t>: www.office.microsoft.com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4566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397</TotalTime>
  <Words>392</Words>
  <Application>Microsoft Office PowerPoint</Application>
  <PresentationFormat>Předvádění na obrazovce (4:3)</PresentationFormat>
  <Paragraphs>138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Exekutivní</vt:lpstr>
      <vt:lpstr>Prezentace aplikace PowerPoint</vt:lpstr>
      <vt:lpstr>Prezentace aplikace PowerPoint</vt:lpstr>
      <vt:lpstr>Deutschsprachige Länder</vt:lpstr>
      <vt:lpstr>Deutschsprachige Länder</vt:lpstr>
      <vt:lpstr>Deutschsprachige Länder</vt:lpstr>
      <vt:lpstr>Deutschsprachige Länder</vt:lpstr>
      <vt:lpstr>Deutschsprachige Länder</vt:lpstr>
      <vt:lpstr>Berlin</vt:lpstr>
      <vt:lpstr>Frankfurt am Main</vt:lpstr>
      <vt:lpstr>Hamburg</vt:lpstr>
      <vt:lpstr>München</vt:lpstr>
      <vt:lpstr>Dresden</vt:lpstr>
      <vt:lpstr>Bremen</vt:lpstr>
      <vt:lpstr>Deutschsprachige Länder</vt:lpstr>
      <vt:lpstr>Wien</vt:lpstr>
      <vt:lpstr>Wien</vt:lpstr>
      <vt:lpstr>Wien</vt:lpstr>
      <vt:lpstr>Salzburg</vt:lpstr>
      <vt:lpstr>Salzburg</vt:lpstr>
      <vt:lpstr>Graz</vt:lpstr>
      <vt:lpstr>Linz</vt:lpstr>
      <vt:lpstr>Klagenfurt</vt:lpstr>
      <vt:lpstr>Innsbruck</vt:lpstr>
      <vt:lpstr>Innsbruck</vt:lpstr>
      <vt:lpstr>Deutschsprachige Länder</vt:lpstr>
      <vt:lpstr>Bern</vt:lpstr>
      <vt:lpstr>Zürich</vt:lpstr>
      <vt:lpstr>Luzern</vt:lpstr>
      <vt:lpstr>Basel</vt:lpstr>
      <vt:lpstr>Wir üben: Wo liegt</vt:lpstr>
      <vt:lpstr>Zdroj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Jitka</cp:lastModifiedBy>
  <cp:revision>30</cp:revision>
  <dcterms:created xsi:type="dcterms:W3CDTF">2012-01-02T10:00:53Z</dcterms:created>
  <dcterms:modified xsi:type="dcterms:W3CDTF">2013-12-28T12:18:26Z</dcterms:modified>
</cp:coreProperties>
</file>