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77" r:id="rId2"/>
    <p:sldId id="278" r:id="rId3"/>
    <p:sldId id="294" r:id="rId4"/>
    <p:sldId id="295" r:id="rId5"/>
    <p:sldId id="296" r:id="rId6"/>
    <p:sldId id="297" r:id="rId7"/>
    <p:sldId id="298" r:id="rId8"/>
    <p:sldId id="299" r:id="rId9"/>
    <p:sldId id="300" r:id="rId10"/>
    <p:sldId id="30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5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="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VY_32_INOVACE_NJ,7_ 06_PREDLOZKY 3P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ŠKOLA</a:t>
          </a:r>
          <a:r>
            <a:rPr lang="cs-CZ" sz="2000" smtClean="0"/>
            <a:t>:  </a:t>
          </a:r>
          <a:r>
            <a:rPr lang="cs-CZ" sz="2000" b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škola Velké Karlovice, okres Vsetín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</a:t>
          </a:r>
          <a:r>
            <a: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Ing. Jitka </a:t>
          </a:r>
          <a:r>
            <a:rPr lang="cs-CZ" sz="2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Ryplová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6 základních předložek se 3. pádem s procvičením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ČÍSLO PROJEKTU</a:t>
          </a:r>
          <a:r>
            <a:rPr lang="cs-CZ" sz="2000" b="0" smtClean="0"/>
            <a:t>: </a:t>
          </a:r>
          <a:r>
            <a:rPr lang="cs-CZ" sz="2000" b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241" custLinFactNeighborY="448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A73F58E-9364-4EAB-8861-CD1214AA27BD}" type="presOf" srcId="{B651F6E3-6281-48DB-9319-2AEAFDAE7572}" destId="{6BB5E863-4638-4E1D-BFDE-399D028AC4ED}" srcOrd="1" destOrd="0" presId="urn:microsoft.com/office/officeart/2005/8/layout/target3"/>
    <dgm:cxn modelId="{9C1EB7D1-1065-4C25-ABE6-F3642888E189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E62365D-AA90-4F3C-8A96-FB9597BDB5DF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C031B09-48BE-41C2-98F3-5DA2E748FFD6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0531091-6230-4EF6-B330-7F181BF48FE8}" type="presOf" srcId="{4C35D32F-0EAB-4CD7-82EE-45574DC2A586}" destId="{890E4F0B-2866-4A3F-A3C7-2A14B1797930}" srcOrd="1" destOrd="0" presId="urn:microsoft.com/office/officeart/2005/8/layout/target3"/>
    <dgm:cxn modelId="{01EC3CEC-D324-4611-876E-8822594FC907}" type="presOf" srcId="{D1D4F407-5343-4D3F-B5B9-D407B03CAEB4}" destId="{D005CE8C-CC26-4C3E-AC11-E15060ECD759}" srcOrd="0" destOrd="0" presId="urn:microsoft.com/office/officeart/2005/8/layout/target3"/>
    <dgm:cxn modelId="{B740714E-28FC-4630-9119-DCAC6CF8A74E}" type="presOf" srcId="{D1B46980-6531-4606-95E6-44980827E919}" destId="{2BE915AB-18AA-4053-B92C-3BFC9ED204BB}" srcOrd="1" destOrd="0" presId="urn:microsoft.com/office/officeart/2005/8/layout/target3"/>
    <dgm:cxn modelId="{C0E36A87-4473-42FF-96D4-D41E817E27FE}" type="presOf" srcId="{757F3AB3-0718-4624-B441-E567A8F0AB56}" destId="{333A1088-737F-45CB-B68E-254E46348037}" srcOrd="0" destOrd="0" presId="urn:microsoft.com/office/officeart/2005/8/layout/target3"/>
    <dgm:cxn modelId="{45AA1B7F-7322-42B6-B60A-37BB5E2D179C}" type="presOf" srcId="{B651F6E3-6281-48DB-9319-2AEAFDAE7572}" destId="{619D679B-A015-4ECF-8348-D1034C574F40}" srcOrd="0" destOrd="0" presId="urn:microsoft.com/office/officeart/2005/8/layout/target3"/>
    <dgm:cxn modelId="{3FE05F88-14DB-4A71-8186-1877EF5E3311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8A740CF-E21F-497E-AED6-A54903516EF7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7F91CE4-74F0-4C93-8BE2-F1DB114B0288}" type="presParOf" srcId="{333A1088-737F-45CB-B68E-254E46348037}" destId="{F5ABB229-8D3B-4694-996A-96F23CF14429}" srcOrd="0" destOrd="0" presId="urn:microsoft.com/office/officeart/2005/8/layout/target3"/>
    <dgm:cxn modelId="{3FC1E624-E5F2-4CF4-864F-11787754D96C}" type="presParOf" srcId="{333A1088-737F-45CB-B68E-254E46348037}" destId="{F41139FD-01EE-4571-8B17-4FB00FC51163}" srcOrd="1" destOrd="0" presId="urn:microsoft.com/office/officeart/2005/8/layout/target3"/>
    <dgm:cxn modelId="{9FBFD89F-7FF7-42DA-871F-81023A0E9650}" type="presParOf" srcId="{333A1088-737F-45CB-B68E-254E46348037}" destId="{D005CE8C-CC26-4C3E-AC11-E15060ECD759}" srcOrd="2" destOrd="0" presId="urn:microsoft.com/office/officeart/2005/8/layout/target3"/>
    <dgm:cxn modelId="{E8071449-2921-443E-92B9-8EBB16AA947B}" type="presParOf" srcId="{333A1088-737F-45CB-B68E-254E46348037}" destId="{2C702D82-9B77-49B7-9568-BB8EB47C3372}" srcOrd="3" destOrd="0" presId="urn:microsoft.com/office/officeart/2005/8/layout/target3"/>
    <dgm:cxn modelId="{3B9E3935-AFC1-4D42-91E4-2CC317EF4B50}" type="presParOf" srcId="{333A1088-737F-45CB-B68E-254E46348037}" destId="{A52A0455-90FF-4808-ABD0-F02540D31D5A}" srcOrd="4" destOrd="0" presId="urn:microsoft.com/office/officeart/2005/8/layout/target3"/>
    <dgm:cxn modelId="{5306EC69-F63C-40FE-B32E-A4CB7C66701E}" type="presParOf" srcId="{333A1088-737F-45CB-B68E-254E46348037}" destId="{6140AFEC-043D-4C43-A2F9-D0F5331DF3A3}" srcOrd="5" destOrd="0" presId="urn:microsoft.com/office/officeart/2005/8/layout/target3"/>
    <dgm:cxn modelId="{98EA5819-BB8C-4FC8-904C-8DCD19C82F69}" type="presParOf" srcId="{333A1088-737F-45CB-B68E-254E46348037}" destId="{9358AC05-5D7D-4327-9F80-1AD486AEA664}" srcOrd="6" destOrd="0" presId="urn:microsoft.com/office/officeart/2005/8/layout/target3"/>
    <dgm:cxn modelId="{0F1EDF6B-55E8-4D7C-B402-8AF6A49870A5}" type="presParOf" srcId="{333A1088-737F-45CB-B68E-254E46348037}" destId="{313FC574-E1CD-4FB4-B054-0B805CE0447D}" srcOrd="7" destOrd="0" presId="urn:microsoft.com/office/officeart/2005/8/layout/target3"/>
    <dgm:cxn modelId="{DCFB3FF8-11B7-4C8A-9267-A67DE8B3B48C}" type="presParOf" srcId="{333A1088-737F-45CB-B68E-254E46348037}" destId="{619D679B-A015-4ECF-8348-D1034C574F40}" srcOrd="8" destOrd="0" presId="urn:microsoft.com/office/officeart/2005/8/layout/target3"/>
    <dgm:cxn modelId="{02FB6FEC-7158-459A-9A03-6F8221748F7F}" type="presParOf" srcId="{333A1088-737F-45CB-B68E-254E46348037}" destId="{322283A8-4A27-4CDA-BAE3-F381106A9174}" srcOrd="9" destOrd="0" presId="urn:microsoft.com/office/officeart/2005/8/layout/target3"/>
    <dgm:cxn modelId="{1D1F996A-3572-490D-8F04-E96EED8F54BA}" type="presParOf" srcId="{333A1088-737F-45CB-B68E-254E46348037}" destId="{FFC9F71D-1B4F-4AD9-A4A6-86ADEFC8AF5C}" srcOrd="10" destOrd="0" presId="urn:microsoft.com/office/officeart/2005/8/layout/target3"/>
    <dgm:cxn modelId="{7F8DF5CE-C3DB-4F56-9F7C-6C5E0D28AD5F}" type="presParOf" srcId="{333A1088-737F-45CB-B68E-254E46348037}" destId="{25B08C86-7E15-44DC-BE7F-FFB55DD49D12}" srcOrd="11" destOrd="0" presId="urn:microsoft.com/office/officeart/2005/8/layout/target3"/>
    <dgm:cxn modelId="{8D909260-1027-4677-AC54-E92C4AD66136}" type="presParOf" srcId="{333A1088-737F-45CB-B68E-254E46348037}" destId="{76644BE8-9D7C-4C09-B250-3D10AF48CBB7}" srcOrd="12" destOrd="0" presId="urn:microsoft.com/office/officeart/2005/8/layout/target3"/>
    <dgm:cxn modelId="{E1146913-96FF-4B60-B872-4F4D1ED53EA3}" type="presParOf" srcId="{333A1088-737F-45CB-B68E-254E46348037}" destId="{EE85B701-7295-41C0-BA7A-34D3756A2AE6}" srcOrd="13" destOrd="0" presId="urn:microsoft.com/office/officeart/2005/8/layout/target3"/>
    <dgm:cxn modelId="{7A2F2B7B-D481-41FD-95E8-C068EA754415}" type="presParOf" srcId="{333A1088-737F-45CB-B68E-254E46348037}" destId="{8BEBB6EC-1DAA-4CAC-8A25-BC0FCBD5DBD5}" srcOrd="14" destOrd="0" presId="urn:microsoft.com/office/officeart/2005/8/layout/target3"/>
    <dgm:cxn modelId="{121B8361-5729-4943-8E71-5DD2EB5B8AD3}" type="presParOf" srcId="{333A1088-737F-45CB-B68E-254E46348037}" destId="{AED2198E-93D5-4001-81B4-73124B309672}" srcOrd="15" destOrd="0" presId="urn:microsoft.com/office/officeart/2005/8/layout/target3"/>
    <dgm:cxn modelId="{573E3884-167C-4BBB-BCB6-73DF30237661}" type="presParOf" srcId="{333A1088-737F-45CB-B68E-254E46348037}" destId="{2BE915AB-18AA-4053-B92C-3BFC9ED204BB}" srcOrd="16" destOrd="0" presId="urn:microsoft.com/office/officeart/2005/8/layout/target3"/>
    <dgm:cxn modelId="{DE81A2F9-CD39-4B8C-9000-4482DFA8AE72}" type="presParOf" srcId="{333A1088-737F-45CB-B68E-254E46348037}" destId="{6BB5E863-4638-4E1D-BFDE-399D028AC4ED}" srcOrd="17" destOrd="0" presId="urn:microsoft.com/office/officeart/2005/8/layout/target3"/>
    <dgm:cxn modelId="{781A71A3-573F-4783-80E0-33FBA1F8EC4A}" type="presParOf" srcId="{333A1088-737F-45CB-B68E-254E46348037}" destId="{5A5FFA88-C948-4069-8E93-59FA12366E83}" srcOrd="18" destOrd="0" presId="urn:microsoft.com/office/officeart/2005/8/layout/target3"/>
    <dgm:cxn modelId="{4A46752E-A9F7-44A6-89B8-C9FB246B181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464B122-EC5B-494A-AB89-E4F3CEB09FE3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9950027-7782-4A74-BAFB-5E432FA77146}">
      <dgm:prSet phldrT="[Text]"/>
      <dgm:spPr/>
      <dgm:t>
        <a:bodyPr/>
        <a:lstStyle/>
        <a:p>
          <a:r>
            <a:rPr lang="cs-CZ" dirty="0" err="1" smtClean="0"/>
            <a:t>aus</a:t>
          </a:r>
          <a:r>
            <a:rPr lang="cs-CZ" dirty="0" smtClean="0"/>
            <a:t> (z)</a:t>
          </a:r>
          <a:endParaRPr lang="cs-CZ" dirty="0"/>
        </a:p>
      </dgm:t>
    </dgm:pt>
    <dgm:pt modelId="{ED57C6E7-C555-45DE-9BD5-24EFBAD3E4BF}" type="parTrans" cxnId="{7969FC6A-FBD9-4284-933A-038DB71F725C}">
      <dgm:prSet/>
      <dgm:spPr/>
      <dgm:t>
        <a:bodyPr/>
        <a:lstStyle/>
        <a:p>
          <a:endParaRPr lang="cs-CZ"/>
        </a:p>
      </dgm:t>
    </dgm:pt>
    <dgm:pt modelId="{AA6DD482-88E1-473D-8633-48FA51FDE06E}" type="sibTrans" cxnId="{7969FC6A-FBD9-4284-933A-038DB71F725C}">
      <dgm:prSet/>
      <dgm:spPr/>
      <dgm:t>
        <a:bodyPr/>
        <a:lstStyle/>
        <a:p>
          <a:endParaRPr lang="cs-CZ"/>
        </a:p>
      </dgm:t>
    </dgm:pt>
    <dgm:pt modelId="{EF4844E0-B09B-4734-947F-502BE8CE30BF}">
      <dgm:prSet phldrT="[Text]"/>
      <dgm:spPr/>
      <dgm:t>
        <a:bodyPr/>
        <a:lstStyle/>
        <a:p>
          <a:r>
            <a:rPr lang="cs-CZ" dirty="0" err="1" smtClean="0"/>
            <a:t>aus</a:t>
          </a:r>
          <a:r>
            <a:rPr lang="cs-CZ" dirty="0" smtClean="0"/>
            <a:t> dem  Auto</a:t>
          </a:r>
          <a:endParaRPr lang="cs-CZ" dirty="0"/>
        </a:p>
      </dgm:t>
    </dgm:pt>
    <dgm:pt modelId="{1AEC0884-C983-4499-9844-FB34D67D5415}" type="parTrans" cxnId="{90583B30-C77F-4D22-8C33-86FDAE202E76}">
      <dgm:prSet/>
      <dgm:spPr/>
      <dgm:t>
        <a:bodyPr/>
        <a:lstStyle/>
        <a:p>
          <a:endParaRPr lang="cs-CZ"/>
        </a:p>
      </dgm:t>
    </dgm:pt>
    <dgm:pt modelId="{4A8A9106-9269-443A-9F06-7E6ECFCF1C68}" type="sibTrans" cxnId="{90583B30-C77F-4D22-8C33-86FDAE202E76}">
      <dgm:prSet/>
      <dgm:spPr/>
      <dgm:t>
        <a:bodyPr/>
        <a:lstStyle/>
        <a:p>
          <a:endParaRPr lang="cs-CZ"/>
        </a:p>
      </dgm:t>
    </dgm:pt>
    <dgm:pt modelId="{57F852FB-8C8B-4E1A-981E-28FC86293A70}">
      <dgm:prSet phldrT="[Text]"/>
      <dgm:spPr/>
      <dgm:t>
        <a:bodyPr/>
        <a:lstStyle/>
        <a:p>
          <a:r>
            <a:rPr lang="cs-CZ" dirty="0" smtClean="0"/>
            <a:t>z auta</a:t>
          </a:r>
          <a:endParaRPr lang="cs-CZ" dirty="0"/>
        </a:p>
      </dgm:t>
    </dgm:pt>
    <dgm:pt modelId="{52C96DA0-9579-4EA5-973B-DF00C8A16BD3}" type="parTrans" cxnId="{B92AC481-680B-4BEF-AA6A-5992D868FE16}">
      <dgm:prSet/>
      <dgm:spPr/>
      <dgm:t>
        <a:bodyPr/>
        <a:lstStyle/>
        <a:p>
          <a:endParaRPr lang="cs-CZ"/>
        </a:p>
      </dgm:t>
    </dgm:pt>
    <dgm:pt modelId="{74702F6F-DCFD-44D5-B144-B848767D7685}" type="sibTrans" cxnId="{B92AC481-680B-4BEF-AA6A-5992D868FE16}">
      <dgm:prSet/>
      <dgm:spPr/>
      <dgm:t>
        <a:bodyPr/>
        <a:lstStyle/>
        <a:p>
          <a:endParaRPr lang="cs-CZ"/>
        </a:p>
      </dgm:t>
    </dgm:pt>
    <dgm:pt modelId="{5860FFD4-B109-40C0-A8C4-8B746E78ED5D}">
      <dgm:prSet phldrT="[Text]"/>
      <dgm:spPr/>
      <dgm:t>
        <a:bodyPr/>
        <a:lstStyle/>
        <a:p>
          <a:r>
            <a:rPr lang="cs-CZ" dirty="0" err="1" smtClean="0"/>
            <a:t>bei</a:t>
          </a:r>
          <a:r>
            <a:rPr lang="cs-CZ" dirty="0" smtClean="0"/>
            <a:t> (u, při)</a:t>
          </a:r>
          <a:endParaRPr lang="cs-CZ" dirty="0"/>
        </a:p>
      </dgm:t>
    </dgm:pt>
    <dgm:pt modelId="{D03E416C-1DFB-47C1-AD7F-3620126CC09D}" type="parTrans" cxnId="{1039D8D3-66FC-4ABF-9534-2F95A8C2A4FC}">
      <dgm:prSet/>
      <dgm:spPr/>
      <dgm:t>
        <a:bodyPr/>
        <a:lstStyle/>
        <a:p>
          <a:endParaRPr lang="cs-CZ"/>
        </a:p>
      </dgm:t>
    </dgm:pt>
    <dgm:pt modelId="{81CD9F31-8D95-475C-A3FF-A93E53DDA010}" type="sibTrans" cxnId="{1039D8D3-66FC-4ABF-9534-2F95A8C2A4FC}">
      <dgm:prSet/>
      <dgm:spPr/>
      <dgm:t>
        <a:bodyPr/>
        <a:lstStyle/>
        <a:p>
          <a:endParaRPr lang="cs-CZ"/>
        </a:p>
      </dgm:t>
    </dgm:pt>
    <dgm:pt modelId="{D7C9D834-D084-4E71-98A6-D3CDCD6BAA45}">
      <dgm:prSet phldrT="[Text]"/>
      <dgm:spPr/>
      <dgm:t>
        <a:bodyPr/>
        <a:lstStyle/>
        <a:p>
          <a:r>
            <a:rPr lang="cs-CZ" dirty="0" err="1" smtClean="0"/>
            <a:t>bei</a:t>
          </a:r>
          <a:r>
            <a:rPr lang="cs-CZ" dirty="0" smtClean="0"/>
            <a:t> der </a:t>
          </a:r>
          <a:r>
            <a:rPr lang="cs-CZ" dirty="0" err="1" smtClean="0"/>
            <a:t>Ärztin</a:t>
          </a:r>
          <a:endParaRPr lang="cs-CZ" dirty="0"/>
        </a:p>
      </dgm:t>
    </dgm:pt>
    <dgm:pt modelId="{4E79BBF8-C84A-46FE-B301-93B7C44C1A78}" type="parTrans" cxnId="{FCF49239-9436-45EB-8BC7-4FDE8AADF264}">
      <dgm:prSet/>
      <dgm:spPr/>
      <dgm:t>
        <a:bodyPr/>
        <a:lstStyle/>
        <a:p>
          <a:endParaRPr lang="cs-CZ"/>
        </a:p>
      </dgm:t>
    </dgm:pt>
    <dgm:pt modelId="{70CFF63F-6FA1-4FDD-B777-7C197593ED19}" type="sibTrans" cxnId="{FCF49239-9436-45EB-8BC7-4FDE8AADF264}">
      <dgm:prSet/>
      <dgm:spPr/>
      <dgm:t>
        <a:bodyPr/>
        <a:lstStyle/>
        <a:p>
          <a:endParaRPr lang="cs-CZ"/>
        </a:p>
      </dgm:t>
    </dgm:pt>
    <dgm:pt modelId="{A57FF3B7-6877-405D-8045-494BF60A49C3}">
      <dgm:prSet phldrT="[Text]"/>
      <dgm:spPr/>
      <dgm:t>
        <a:bodyPr/>
        <a:lstStyle/>
        <a:p>
          <a:r>
            <a:rPr lang="cs-CZ" dirty="0" smtClean="0"/>
            <a:t>u lékařky</a:t>
          </a:r>
          <a:endParaRPr lang="cs-CZ" dirty="0"/>
        </a:p>
      </dgm:t>
    </dgm:pt>
    <dgm:pt modelId="{40FABCE6-EFD5-490F-BDBF-E581463ACF74}" type="parTrans" cxnId="{2DFAF4D6-539A-440E-93DE-D9AABE236843}">
      <dgm:prSet/>
      <dgm:spPr/>
      <dgm:t>
        <a:bodyPr/>
        <a:lstStyle/>
        <a:p>
          <a:endParaRPr lang="cs-CZ"/>
        </a:p>
      </dgm:t>
    </dgm:pt>
    <dgm:pt modelId="{11D86321-6D65-45C6-939F-BBBC142E51F5}" type="sibTrans" cxnId="{2DFAF4D6-539A-440E-93DE-D9AABE236843}">
      <dgm:prSet/>
      <dgm:spPr/>
      <dgm:t>
        <a:bodyPr/>
        <a:lstStyle/>
        <a:p>
          <a:endParaRPr lang="cs-CZ"/>
        </a:p>
      </dgm:t>
    </dgm:pt>
    <dgm:pt modelId="{53FBF201-D1B9-4E7C-8974-72A496B236EA}">
      <dgm:prSet phldrT="[Text]"/>
      <dgm:spPr/>
      <dgm:t>
        <a:bodyPr/>
        <a:lstStyle/>
        <a:p>
          <a:r>
            <a:rPr lang="cs-CZ" dirty="0" err="1" smtClean="0"/>
            <a:t>mit</a:t>
          </a:r>
          <a:r>
            <a:rPr lang="cs-CZ" dirty="0" smtClean="0"/>
            <a:t> (s)</a:t>
          </a:r>
          <a:endParaRPr lang="cs-CZ" dirty="0"/>
        </a:p>
      </dgm:t>
    </dgm:pt>
    <dgm:pt modelId="{5DF9552D-D20D-4FBF-B698-3BC4858ED816}" type="parTrans" cxnId="{927D9472-7BD9-4898-B29E-C1E7B8606AB4}">
      <dgm:prSet/>
      <dgm:spPr/>
      <dgm:t>
        <a:bodyPr/>
        <a:lstStyle/>
        <a:p>
          <a:endParaRPr lang="cs-CZ"/>
        </a:p>
      </dgm:t>
    </dgm:pt>
    <dgm:pt modelId="{E35FED8E-F79E-4572-86BB-88704306CE8A}" type="sibTrans" cxnId="{927D9472-7BD9-4898-B29E-C1E7B8606AB4}">
      <dgm:prSet/>
      <dgm:spPr/>
      <dgm:t>
        <a:bodyPr/>
        <a:lstStyle/>
        <a:p>
          <a:endParaRPr lang="cs-CZ"/>
        </a:p>
      </dgm:t>
    </dgm:pt>
    <dgm:pt modelId="{07DE2A53-9C81-49C4-A310-384A23E84CA5}">
      <dgm:prSet phldrT="[Text]"/>
      <dgm:spPr/>
      <dgm:t>
        <a:bodyPr/>
        <a:lstStyle/>
        <a:p>
          <a:r>
            <a:rPr lang="cs-CZ" dirty="0" err="1" smtClean="0"/>
            <a:t>mit</a:t>
          </a:r>
          <a:r>
            <a:rPr lang="cs-CZ" dirty="0" smtClean="0"/>
            <a:t> dem </a:t>
          </a:r>
          <a:r>
            <a:rPr lang="cs-CZ" dirty="0" err="1" smtClean="0"/>
            <a:t>Ball</a:t>
          </a:r>
          <a:endParaRPr lang="cs-CZ" dirty="0"/>
        </a:p>
      </dgm:t>
    </dgm:pt>
    <dgm:pt modelId="{5788D245-E70E-4962-8C29-9969516738AC}" type="parTrans" cxnId="{89ED9BEC-A3D1-482F-94E8-0080FFE69EB6}">
      <dgm:prSet/>
      <dgm:spPr/>
      <dgm:t>
        <a:bodyPr/>
        <a:lstStyle/>
        <a:p>
          <a:endParaRPr lang="cs-CZ"/>
        </a:p>
      </dgm:t>
    </dgm:pt>
    <dgm:pt modelId="{61DB1607-C2BB-4112-9F70-F4537B46D09C}" type="sibTrans" cxnId="{89ED9BEC-A3D1-482F-94E8-0080FFE69EB6}">
      <dgm:prSet/>
      <dgm:spPr/>
      <dgm:t>
        <a:bodyPr/>
        <a:lstStyle/>
        <a:p>
          <a:endParaRPr lang="cs-CZ"/>
        </a:p>
      </dgm:t>
    </dgm:pt>
    <dgm:pt modelId="{7972634C-3E8E-40A5-9EBE-888A5A156AD5}">
      <dgm:prSet phldrT="[Text]"/>
      <dgm:spPr/>
      <dgm:t>
        <a:bodyPr/>
        <a:lstStyle/>
        <a:p>
          <a:r>
            <a:rPr lang="cs-CZ" dirty="0" smtClean="0"/>
            <a:t>s míčem</a:t>
          </a:r>
          <a:endParaRPr lang="cs-CZ" dirty="0"/>
        </a:p>
      </dgm:t>
    </dgm:pt>
    <dgm:pt modelId="{7FAB99B4-A528-4798-A41E-A6D25B146301}" type="parTrans" cxnId="{BEEE80EF-0AE2-427C-9198-E99B7A08A789}">
      <dgm:prSet/>
      <dgm:spPr/>
      <dgm:t>
        <a:bodyPr/>
        <a:lstStyle/>
        <a:p>
          <a:endParaRPr lang="cs-CZ"/>
        </a:p>
      </dgm:t>
    </dgm:pt>
    <dgm:pt modelId="{6D3A5322-2220-4F12-9543-6AFB1022BE1B}" type="sibTrans" cxnId="{BEEE80EF-0AE2-427C-9198-E99B7A08A789}">
      <dgm:prSet/>
      <dgm:spPr/>
      <dgm:t>
        <a:bodyPr/>
        <a:lstStyle/>
        <a:p>
          <a:endParaRPr lang="cs-CZ"/>
        </a:p>
      </dgm:t>
    </dgm:pt>
    <dgm:pt modelId="{B669AD87-7A1E-4500-9B1C-7743967864DE}" type="pres">
      <dgm:prSet presAssocID="{2464B122-EC5B-494A-AB89-E4F3CEB09FE3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66192E1-E0E6-4C9F-932C-44F15AB2D1BB}" type="pres">
      <dgm:prSet presAssocID="{59950027-7782-4A74-BAFB-5E432FA77146}" presName="comp" presStyleCnt="0"/>
      <dgm:spPr/>
    </dgm:pt>
    <dgm:pt modelId="{E3478F6C-30A9-42F7-931E-BB19DC67829A}" type="pres">
      <dgm:prSet presAssocID="{59950027-7782-4A74-BAFB-5E432FA77146}" presName="box" presStyleLbl="node1" presStyleIdx="0" presStyleCnt="3"/>
      <dgm:spPr/>
      <dgm:t>
        <a:bodyPr/>
        <a:lstStyle/>
        <a:p>
          <a:endParaRPr lang="cs-CZ"/>
        </a:p>
      </dgm:t>
    </dgm:pt>
    <dgm:pt modelId="{AFB5F16D-28B7-47BA-BF25-1EEB9FF3C736}" type="pres">
      <dgm:prSet presAssocID="{59950027-7782-4A74-BAFB-5E432FA77146}" presName="img" presStyleLbl="fgImgPlace1" presStyleIdx="0" presStyleCnt="3"/>
      <dgm:spPr/>
    </dgm:pt>
    <dgm:pt modelId="{3FBF133D-0D2B-435F-A96F-665AC4D00421}" type="pres">
      <dgm:prSet presAssocID="{59950027-7782-4A74-BAFB-5E432FA77146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2321BD1-6DCF-4E89-BA50-97CFF2799CA3}" type="pres">
      <dgm:prSet presAssocID="{AA6DD482-88E1-473D-8633-48FA51FDE06E}" presName="spacer" presStyleCnt="0"/>
      <dgm:spPr/>
    </dgm:pt>
    <dgm:pt modelId="{F2361018-A1C6-422A-BE64-B7C2FE45C071}" type="pres">
      <dgm:prSet presAssocID="{5860FFD4-B109-40C0-A8C4-8B746E78ED5D}" presName="comp" presStyleCnt="0"/>
      <dgm:spPr/>
    </dgm:pt>
    <dgm:pt modelId="{A16E9882-FB00-4E47-B00B-DD6255B41DC9}" type="pres">
      <dgm:prSet presAssocID="{5860FFD4-B109-40C0-A8C4-8B746E78ED5D}" presName="box" presStyleLbl="node1" presStyleIdx="1" presStyleCnt="3"/>
      <dgm:spPr/>
      <dgm:t>
        <a:bodyPr/>
        <a:lstStyle/>
        <a:p>
          <a:endParaRPr lang="cs-CZ"/>
        </a:p>
      </dgm:t>
    </dgm:pt>
    <dgm:pt modelId="{F769F995-C5C4-4F14-8235-A0D29FAE1C90}" type="pres">
      <dgm:prSet presAssocID="{5860FFD4-B109-40C0-A8C4-8B746E78ED5D}" presName="img" presStyleLbl="fgImgPlace1" presStyleIdx="1" presStyleCnt="3"/>
      <dgm:spPr/>
    </dgm:pt>
    <dgm:pt modelId="{B36D636F-CE3B-4F08-894A-0A21E4365D26}" type="pres">
      <dgm:prSet presAssocID="{5860FFD4-B109-40C0-A8C4-8B746E78ED5D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81ED115-F33E-4176-A610-C7EE186418F9}" type="pres">
      <dgm:prSet presAssocID="{81CD9F31-8D95-475C-A3FF-A93E53DDA010}" presName="spacer" presStyleCnt="0"/>
      <dgm:spPr/>
    </dgm:pt>
    <dgm:pt modelId="{7A59566B-CC1D-471A-BA31-D5294D55B450}" type="pres">
      <dgm:prSet presAssocID="{53FBF201-D1B9-4E7C-8974-72A496B236EA}" presName="comp" presStyleCnt="0"/>
      <dgm:spPr/>
    </dgm:pt>
    <dgm:pt modelId="{46D8745D-5D4A-4D79-883C-74BD80E893FA}" type="pres">
      <dgm:prSet presAssocID="{53FBF201-D1B9-4E7C-8974-72A496B236EA}" presName="box" presStyleLbl="node1" presStyleIdx="2" presStyleCnt="3"/>
      <dgm:spPr/>
      <dgm:t>
        <a:bodyPr/>
        <a:lstStyle/>
        <a:p>
          <a:endParaRPr lang="cs-CZ"/>
        </a:p>
      </dgm:t>
    </dgm:pt>
    <dgm:pt modelId="{E80E3328-0DD3-494C-BBD9-A31F8FF66E7F}" type="pres">
      <dgm:prSet presAssocID="{53FBF201-D1B9-4E7C-8974-72A496B236EA}" presName="img" presStyleLbl="fgImgPlace1" presStyleIdx="2" presStyleCnt="3"/>
      <dgm:spPr/>
    </dgm:pt>
    <dgm:pt modelId="{3E6FE1DD-BCEC-4791-8FFD-F8340026C42F}" type="pres">
      <dgm:prSet presAssocID="{53FBF201-D1B9-4E7C-8974-72A496B236EA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60C9325-8EC4-4231-9D86-96C6B29E3015}" type="presOf" srcId="{5860FFD4-B109-40C0-A8C4-8B746E78ED5D}" destId="{A16E9882-FB00-4E47-B00B-DD6255B41DC9}" srcOrd="0" destOrd="0" presId="urn:microsoft.com/office/officeart/2005/8/layout/vList4"/>
    <dgm:cxn modelId="{C3A44E70-D71B-4F8E-A936-D31CB07D1904}" type="presOf" srcId="{EF4844E0-B09B-4734-947F-502BE8CE30BF}" destId="{3FBF133D-0D2B-435F-A96F-665AC4D00421}" srcOrd="1" destOrd="1" presId="urn:microsoft.com/office/officeart/2005/8/layout/vList4"/>
    <dgm:cxn modelId="{02DE1C08-6DC2-479D-B5D5-088BCEF34B99}" type="presOf" srcId="{53FBF201-D1B9-4E7C-8974-72A496B236EA}" destId="{3E6FE1DD-BCEC-4791-8FFD-F8340026C42F}" srcOrd="1" destOrd="0" presId="urn:microsoft.com/office/officeart/2005/8/layout/vList4"/>
    <dgm:cxn modelId="{BB370A44-0954-430B-B061-4F36AD3A0097}" type="presOf" srcId="{59950027-7782-4A74-BAFB-5E432FA77146}" destId="{3FBF133D-0D2B-435F-A96F-665AC4D00421}" srcOrd="1" destOrd="0" presId="urn:microsoft.com/office/officeart/2005/8/layout/vList4"/>
    <dgm:cxn modelId="{2DFAF4D6-539A-440E-93DE-D9AABE236843}" srcId="{5860FFD4-B109-40C0-A8C4-8B746E78ED5D}" destId="{A57FF3B7-6877-405D-8045-494BF60A49C3}" srcOrd="1" destOrd="0" parTransId="{40FABCE6-EFD5-490F-BDBF-E581463ACF74}" sibTransId="{11D86321-6D65-45C6-939F-BBBC142E51F5}"/>
    <dgm:cxn modelId="{89ED9BEC-A3D1-482F-94E8-0080FFE69EB6}" srcId="{53FBF201-D1B9-4E7C-8974-72A496B236EA}" destId="{07DE2A53-9C81-49C4-A310-384A23E84CA5}" srcOrd="0" destOrd="0" parTransId="{5788D245-E70E-4962-8C29-9969516738AC}" sibTransId="{61DB1607-C2BB-4112-9F70-F4537B46D09C}"/>
    <dgm:cxn modelId="{BEEE80EF-0AE2-427C-9198-E99B7A08A789}" srcId="{53FBF201-D1B9-4E7C-8974-72A496B236EA}" destId="{7972634C-3E8E-40A5-9EBE-888A5A156AD5}" srcOrd="1" destOrd="0" parTransId="{7FAB99B4-A528-4798-A41E-A6D25B146301}" sibTransId="{6D3A5322-2220-4F12-9543-6AFB1022BE1B}"/>
    <dgm:cxn modelId="{1039D8D3-66FC-4ABF-9534-2F95A8C2A4FC}" srcId="{2464B122-EC5B-494A-AB89-E4F3CEB09FE3}" destId="{5860FFD4-B109-40C0-A8C4-8B746E78ED5D}" srcOrd="1" destOrd="0" parTransId="{D03E416C-1DFB-47C1-AD7F-3620126CC09D}" sibTransId="{81CD9F31-8D95-475C-A3FF-A93E53DDA010}"/>
    <dgm:cxn modelId="{FCAE9303-B488-4522-A8FF-A2D71DB31D6D}" type="presOf" srcId="{57F852FB-8C8B-4E1A-981E-28FC86293A70}" destId="{3FBF133D-0D2B-435F-A96F-665AC4D00421}" srcOrd="1" destOrd="2" presId="urn:microsoft.com/office/officeart/2005/8/layout/vList4"/>
    <dgm:cxn modelId="{7969FC6A-FBD9-4284-933A-038DB71F725C}" srcId="{2464B122-EC5B-494A-AB89-E4F3CEB09FE3}" destId="{59950027-7782-4A74-BAFB-5E432FA77146}" srcOrd="0" destOrd="0" parTransId="{ED57C6E7-C555-45DE-9BD5-24EFBAD3E4BF}" sibTransId="{AA6DD482-88E1-473D-8633-48FA51FDE06E}"/>
    <dgm:cxn modelId="{FCF49239-9436-45EB-8BC7-4FDE8AADF264}" srcId="{5860FFD4-B109-40C0-A8C4-8B746E78ED5D}" destId="{D7C9D834-D084-4E71-98A6-D3CDCD6BAA45}" srcOrd="0" destOrd="0" parTransId="{4E79BBF8-C84A-46FE-B301-93B7C44C1A78}" sibTransId="{70CFF63F-6FA1-4FDD-B777-7C197593ED19}"/>
    <dgm:cxn modelId="{E2510BC0-5659-456B-9471-9D10D1E34CF5}" type="presOf" srcId="{D7C9D834-D084-4E71-98A6-D3CDCD6BAA45}" destId="{A16E9882-FB00-4E47-B00B-DD6255B41DC9}" srcOrd="0" destOrd="1" presId="urn:microsoft.com/office/officeart/2005/8/layout/vList4"/>
    <dgm:cxn modelId="{B92AC481-680B-4BEF-AA6A-5992D868FE16}" srcId="{59950027-7782-4A74-BAFB-5E432FA77146}" destId="{57F852FB-8C8B-4E1A-981E-28FC86293A70}" srcOrd="1" destOrd="0" parTransId="{52C96DA0-9579-4EA5-973B-DF00C8A16BD3}" sibTransId="{74702F6F-DCFD-44D5-B144-B848767D7685}"/>
    <dgm:cxn modelId="{2807E9A6-4F18-4DC1-8D6A-330D43CDD6FB}" type="presOf" srcId="{7972634C-3E8E-40A5-9EBE-888A5A156AD5}" destId="{46D8745D-5D4A-4D79-883C-74BD80E893FA}" srcOrd="0" destOrd="2" presId="urn:microsoft.com/office/officeart/2005/8/layout/vList4"/>
    <dgm:cxn modelId="{746F3310-9DBD-4B08-B730-035DF0E46044}" type="presOf" srcId="{A57FF3B7-6877-405D-8045-494BF60A49C3}" destId="{A16E9882-FB00-4E47-B00B-DD6255B41DC9}" srcOrd="0" destOrd="2" presId="urn:microsoft.com/office/officeart/2005/8/layout/vList4"/>
    <dgm:cxn modelId="{027CD4A4-AEA6-4CB2-9B6E-46AA44C4317B}" type="presOf" srcId="{07DE2A53-9C81-49C4-A310-384A23E84CA5}" destId="{3E6FE1DD-BCEC-4791-8FFD-F8340026C42F}" srcOrd="1" destOrd="1" presId="urn:microsoft.com/office/officeart/2005/8/layout/vList4"/>
    <dgm:cxn modelId="{E1DAC706-5BC1-4524-8135-EE7AF0A6D60F}" type="presOf" srcId="{5860FFD4-B109-40C0-A8C4-8B746E78ED5D}" destId="{B36D636F-CE3B-4F08-894A-0A21E4365D26}" srcOrd="1" destOrd="0" presId="urn:microsoft.com/office/officeart/2005/8/layout/vList4"/>
    <dgm:cxn modelId="{AB9097AA-3F18-48B3-9382-4CEDC9FEE0F2}" type="presOf" srcId="{53FBF201-D1B9-4E7C-8974-72A496B236EA}" destId="{46D8745D-5D4A-4D79-883C-74BD80E893FA}" srcOrd="0" destOrd="0" presId="urn:microsoft.com/office/officeart/2005/8/layout/vList4"/>
    <dgm:cxn modelId="{6BCA32AC-FE9C-4D8B-B9CC-E1F0639A46D1}" type="presOf" srcId="{57F852FB-8C8B-4E1A-981E-28FC86293A70}" destId="{E3478F6C-30A9-42F7-931E-BB19DC67829A}" srcOrd="0" destOrd="2" presId="urn:microsoft.com/office/officeart/2005/8/layout/vList4"/>
    <dgm:cxn modelId="{8C73CFDC-7529-4436-849A-9641C70A6AF0}" type="presOf" srcId="{07DE2A53-9C81-49C4-A310-384A23E84CA5}" destId="{46D8745D-5D4A-4D79-883C-74BD80E893FA}" srcOrd="0" destOrd="1" presId="urn:microsoft.com/office/officeart/2005/8/layout/vList4"/>
    <dgm:cxn modelId="{262CF5AE-B415-47DB-87C0-6BD4873D8AD4}" type="presOf" srcId="{7972634C-3E8E-40A5-9EBE-888A5A156AD5}" destId="{3E6FE1DD-BCEC-4791-8FFD-F8340026C42F}" srcOrd="1" destOrd="2" presId="urn:microsoft.com/office/officeart/2005/8/layout/vList4"/>
    <dgm:cxn modelId="{1016CCE4-43B0-4450-ABD0-B09C8928E6CE}" type="presOf" srcId="{EF4844E0-B09B-4734-947F-502BE8CE30BF}" destId="{E3478F6C-30A9-42F7-931E-BB19DC67829A}" srcOrd="0" destOrd="1" presId="urn:microsoft.com/office/officeart/2005/8/layout/vList4"/>
    <dgm:cxn modelId="{90583B30-C77F-4D22-8C33-86FDAE202E76}" srcId="{59950027-7782-4A74-BAFB-5E432FA77146}" destId="{EF4844E0-B09B-4734-947F-502BE8CE30BF}" srcOrd="0" destOrd="0" parTransId="{1AEC0884-C983-4499-9844-FB34D67D5415}" sibTransId="{4A8A9106-9269-443A-9F06-7E6ECFCF1C68}"/>
    <dgm:cxn modelId="{927D9472-7BD9-4898-B29E-C1E7B8606AB4}" srcId="{2464B122-EC5B-494A-AB89-E4F3CEB09FE3}" destId="{53FBF201-D1B9-4E7C-8974-72A496B236EA}" srcOrd="2" destOrd="0" parTransId="{5DF9552D-D20D-4FBF-B698-3BC4858ED816}" sibTransId="{E35FED8E-F79E-4572-86BB-88704306CE8A}"/>
    <dgm:cxn modelId="{871D44DD-67A2-40F8-9F9C-6DEB1EAD8D7E}" type="presOf" srcId="{A57FF3B7-6877-405D-8045-494BF60A49C3}" destId="{B36D636F-CE3B-4F08-894A-0A21E4365D26}" srcOrd="1" destOrd="2" presId="urn:microsoft.com/office/officeart/2005/8/layout/vList4"/>
    <dgm:cxn modelId="{C44B7B4B-E537-4748-9600-8047E9773B1A}" type="presOf" srcId="{2464B122-EC5B-494A-AB89-E4F3CEB09FE3}" destId="{B669AD87-7A1E-4500-9B1C-7743967864DE}" srcOrd="0" destOrd="0" presId="urn:microsoft.com/office/officeart/2005/8/layout/vList4"/>
    <dgm:cxn modelId="{6F44456F-1A08-48C4-AB31-F8CCB9CDC6FD}" type="presOf" srcId="{D7C9D834-D084-4E71-98A6-D3CDCD6BAA45}" destId="{B36D636F-CE3B-4F08-894A-0A21E4365D26}" srcOrd="1" destOrd="1" presId="urn:microsoft.com/office/officeart/2005/8/layout/vList4"/>
    <dgm:cxn modelId="{8BC78D2C-F6AF-497E-86C1-9BC151B09740}" type="presOf" srcId="{59950027-7782-4A74-BAFB-5E432FA77146}" destId="{E3478F6C-30A9-42F7-931E-BB19DC67829A}" srcOrd="0" destOrd="0" presId="urn:microsoft.com/office/officeart/2005/8/layout/vList4"/>
    <dgm:cxn modelId="{1C378F6A-513F-4DE2-A352-5D0D4D9B2833}" type="presParOf" srcId="{B669AD87-7A1E-4500-9B1C-7743967864DE}" destId="{766192E1-E0E6-4C9F-932C-44F15AB2D1BB}" srcOrd="0" destOrd="0" presId="urn:microsoft.com/office/officeart/2005/8/layout/vList4"/>
    <dgm:cxn modelId="{0599819D-3097-4649-8D7B-CFBAF651503C}" type="presParOf" srcId="{766192E1-E0E6-4C9F-932C-44F15AB2D1BB}" destId="{E3478F6C-30A9-42F7-931E-BB19DC67829A}" srcOrd="0" destOrd="0" presId="urn:microsoft.com/office/officeart/2005/8/layout/vList4"/>
    <dgm:cxn modelId="{2CBCB228-C637-4E1D-9E98-827CBE4203DE}" type="presParOf" srcId="{766192E1-E0E6-4C9F-932C-44F15AB2D1BB}" destId="{AFB5F16D-28B7-47BA-BF25-1EEB9FF3C736}" srcOrd="1" destOrd="0" presId="urn:microsoft.com/office/officeart/2005/8/layout/vList4"/>
    <dgm:cxn modelId="{39EE3A48-1810-4D94-B8DB-8CB152803511}" type="presParOf" srcId="{766192E1-E0E6-4C9F-932C-44F15AB2D1BB}" destId="{3FBF133D-0D2B-435F-A96F-665AC4D00421}" srcOrd="2" destOrd="0" presId="urn:microsoft.com/office/officeart/2005/8/layout/vList4"/>
    <dgm:cxn modelId="{A6EB02D3-FBEB-4C39-8363-39D9F2142389}" type="presParOf" srcId="{B669AD87-7A1E-4500-9B1C-7743967864DE}" destId="{C2321BD1-6DCF-4E89-BA50-97CFF2799CA3}" srcOrd="1" destOrd="0" presId="urn:microsoft.com/office/officeart/2005/8/layout/vList4"/>
    <dgm:cxn modelId="{371468E3-6367-4200-9C03-531E4552B8BF}" type="presParOf" srcId="{B669AD87-7A1E-4500-9B1C-7743967864DE}" destId="{F2361018-A1C6-422A-BE64-B7C2FE45C071}" srcOrd="2" destOrd="0" presId="urn:microsoft.com/office/officeart/2005/8/layout/vList4"/>
    <dgm:cxn modelId="{BF2B084A-5AC6-4F5E-824D-7A27EDB93EE4}" type="presParOf" srcId="{F2361018-A1C6-422A-BE64-B7C2FE45C071}" destId="{A16E9882-FB00-4E47-B00B-DD6255B41DC9}" srcOrd="0" destOrd="0" presId="urn:microsoft.com/office/officeart/2005/8/layout/vList4"/>
    <dgm:cxn modelId="{EA541B06-866A-4070-A12F-C26389A57FA3}" type="presParOf" srcId="{F2361018-A1C6-422A-BE64-B7C2FE45C071}" destId="{F769F995-C5C4-4F14-8235-A0D29FAE1C90}" srcOrd="1" destOrd="0" presId="urn:microsoft.com/office/officeart/2005/8/layout/vList4"/>
    <dgm:cxn modelId="{8E7BCD64-C55B-4BCA-BD33-ED59AE803A7F}" type="presParOf" srcId="{F2361018-A1C6-422A-BE64-B7C2FE45C071}" destId="{B36D636F-CE3B-4F08-894A-0A21E4365D26}" srcOrd="2" destOrd="0" presId="urn:microsoft.com/office/officeart/2005/8/layout/vList4"/>
    <dgm:cxn modelId="{3F45CCD6-35C5-4C5D-95D5-25CEDAFF7787}" type="presParOf" srcId="{B669AD87-7A1E-4500-9B1C-7743967864DE}" destId="{E81ED115-F33E-4176-A610-C7EE186418F9}" srcOrd="3" destOrd="0" presId="urn:microsoft.com/office/officeart/2005/8/layout/vList4"/>
    <dgm:cxn modelId="{FA6290FA-923B-40E2-82AE-278DBC24E533}" type="presParOf" srcId="{B669AD87-7A1E-4500-9B1C-7743967864DE}" destId="{7A59566B-CC1D-471A-BA31-D5294D55B450}" srcOrd="4" destOrd="0" presId="urn:microsoft.com/office/officeart/2005/8/layout/vList4"/>
    <dgm:cxn modelId="{95E70923-E0BF-4E9F-B886-2B0E0B4DB38F}" type="presParOf" srcId="{7A59566B-CC1D-471A-BA31-D5294D55B450}" destId="{46D8745D-5D4A-4D79-883C-74BD80E893FA}" srcOrd="0" destOrd="0" presId="urn:microsoft.com/office/officeart/2005/8/layout/vList4"/>
    <dgm:cxn modelId="{D36712E1-5D9E-42D1-98F0-2DAD0F655B54}" type="presParOf" srcId="{7A59566B-CC1D-471A-BA31-D5294D55B450}" destId="{E80E3328-0DD3-494C-BBD9-A31F8FF66E7F}" srcOrd="1" destOrd="0" presId="urn:microsoft.com/office/officeart/2005/8/layout/vList4"/>
    <dgm:cxn modelId="{0C7AA285-92D5-4E5A-A8A2-A9BC8D79520D}" type="presParOf" srcId="{7A59566B-CC1D-471A-BA31-D5294D55B450}" destId="{3E6FE1DD-BCEC-4791-8FFD-F8340026C42F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141E6C5-1667-4B0A-A8DC-63A4765670ED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B2B2853-A779-4865-B7BF-577A2C3F2DB6}">
      <dgm:prSet phldrT="[Text]"/>
      <dgm:spPr/>
      <dgm:t>
        <a:bodyPr/>
        <a:lstStyle/>
        <a:p>
          <a:r>
            <a:rPr lang="cs-CZ" dirty="0" smtClean="0"/>
            <a:t>Nach (po, do)</a:t>
          </a:r>
          <a:endParaRPr lang="cs-CZ" dirty="0"/>
        </a:p>
      </dgm:t>
    </dgm:pt>
    <dgm:pt modelId="{26BE4AA6-F184-4B54-8C01-86B53C08F94B}" type="parTrans" cxnId="{56531D89-4F1D-4A2C-82E5-B93CD30E9475}">
      <dgm:prSet/>
      <dgm:spPr/>
      <dgm:t>
        <a:bodyPr/>
        <a:lstStyle/>
        <a:p>
          <a:endParaRPr lang="cs-CZ"/>
        </a:p>
      </dgm:t>
    </dgm:pt>
    <dgm:pt modelId="{F22D8971-383A-40B1-8EF8-131A122A0503}" type="sibTrans" cxnId="{56531D89-4F1D-4A2C-82E5-B93CD30E9475}">
      <dgm:prSet/>
      <dgm:spPr/>
      <dgm:t>
        <a:bodyPr/>
        <a:lstStyle/>
        <a:p>
          <a:endParaRPr lang="cs-CZ"/>
        </a:p>
      </dgm:t>
    </dgm:pt>
    <dgm:pt modelId="{7782FAF9-2E1A-4F2C-A7F0-11466EEC30BE}">
      <dgm:prSet phldrT="[Text]"/>
      <dgm:spPr/>
      <dgm:t>
        <a:bodyPr/>
        <a:lstStyle/>
        <a:p>
          <a:r>
            <a:rPr lang="cs-CZ" dirty="0" smtClean="0"/>
            <a:t>Nach dem Essen</a:t>
          </a:r>
          <a:endParaRPr lang="cs-CZ" dirty="0"/>
        </a:p>
      </dgm:t>
    </dgm:pt>
    <dgm:pt modelId="{21E60ADE-2AE3-4131-A918-40BA1E673F38}" type="parTrans" cxnId="{79C874F8-B5D7-46B6-993F-E4DD81A6A6FB}">
      <dgm:prSet/>
      <dgm:spPr/>
      <dgm:t>
        <a:bodyPr/>
        <a:lstStyle/>
        <a:p>
          <a:endParaRPr lang="cs-CZ"/>
        </a:p>
      </dgm:t>
    </dgm:pt>
    <dgm:pt modelId="{6AF1497E-36C4-41ED-B975-6C76E2275C06}" type="sibTrans" cxnId="{79C874F8-B5D7-46B6-993F-E4DD81A6A6FB}">
      <dgm:prSet/>
      <dgm:spPr/>
      <dgm:t>
        <a:bodyPr/>
        <a:lstStyle/>
        <a:p>
          <a:endParaRPr lang="cs-CZ"/>
        </a:p>
      </dgm:t>
    </dgm:pt>
    <dgm:pt modelId="{C40AF924-75FF-4773-ABE8-1FEAD9239026}">
      <dgm:prSet phldrT="[Text]"/>
      <dgm:spPr/>
      <dgm:t>
        <a:bodyPr/>
        <a:lstStyle/>
        <a:p>
          <a:r>
            <a:rPr lang="cs-CZ" dirty="0" smtClean="0"/>
            <a:t>Po jídle</a:t>
          </a:r>
          <a:endParaRPr lang="cs-CZ" dirty="0"/>
        </a:p>
      </dgm:t>
    </dgm:pt>
    <dgm:pt modelId="{E164B78B-75CA-4362-BDDD-0139419AAD6B}" type="parTrans" cxnId="{13840546-F908-45DD-9157-84C107C193E7}">
      <dgm:prSet/>
      <dgm:spPr/>
      <dgm:t>
        <a:bodyPr/>
        <a:lstStyle/>
        <a:p>
          <a:endParaRPr lang="cs-CZ"/>
        </a:p>
      </dgm:t>
    </dgm:pt>
    <dgm:pt modelId="{28E2413D-FC84-4101-B8C6-09AC13264AD6}" type="sibTrans" cxnId="{13840546-F908-45DD-9157-84C107C193E7}">
      <dgm:prSet/>
      <dgm:spPr/>
      <dgm:t>
        <a:bodyPr/>
        <a:lstStyle/>
        <a:p>
          <a:endParaRPr lang="cs-CZ"/>
        </a:p>
      </dgm:t>
    </dgm:pt>
    <dgm:pt modelId="{795BEE04-D075-441F-AE00-F8A6973C21DF}">
      <dgm:prSet phldrT="[Text]"/>
      <dgm:spPr/>
      <dgm:t>
        <a:bodyPr/>
        <a:lstStyle/>
        <a:p>
          <a:r>
            <a:rPr lang="cs-CZ" dirty="0" smtClean="0"/>
            <a:t>Von (od)</a:t>
          </a:r>
          <a:endParaRPr lang="cs-CZ" dirty="0"/>
        </a:p>
      </dgm:t>
    </dgm:pt>
    <dgm:pt modelId="{DE0207C7-3798-4DF1-9315-6D14030F5875}" type="parTrans" cxnId="{FBFA46D9-20B7-499B-9668-8276B587FFA7}">
      <dgm:prSet/>
      <dgm:spPr/>
      <dgm:t>
        <a:bodyPr/>
        <a:lstStyle/>
        <a:p>
          <a:endParaRPr lang="cs-CZ"/>
        </a:p>
      </dgm:t>
    </dgm:pt>
    <dgm:pt modelId="{D0324F99-02E2-495A-9DE7-0779801C327F}" type="sibTrans" cxnId="{FBFA46D9-20B7-499B-9668-8276B587FFA7}">
      <dgm:prSet/>
      <dgm:spPr/>
      <dgm:t>
        <a:bodyPr/>
        <a:lstStyle/>
        <a:p>
          <a:endParaRPr lang="cs-CZ"/>
        </a:p>
      </dgm:t>
    </dgm:pt>
    <dgm:pt modelId="{F5AFCD97-6C0B-4D05-B067-3569B3ED3885}">
      <dgm:prSet phldrT="[Text]"/>
      <dgm:spPr/>
      <dgm:t>
        <a:bodyPr/>
        <a:lstStyle/>
        <a:p>
          <a:r>
            <a:rPr lang="cs-CZ" dirty="0" smtClean="0"/>
            <a:t>Von der </a:t>
          </a:r>
          <a:r>
            <a:rPr lang="cs-CZ" dirty="0" err="1" smtClean="0"/>
            <a:t>Freundin</a:t>
          </a:r>
          <a:endParaRPr lang="cs-CZ" dirty="0"/>
        </a:p>
      </dgm:t>
    </dgm:pt>
    <dgm:pt modelId="{58FA8BB6-68CF-4434-9612-11DBE4550D02}" type="parTrans" cxnId="{4172DF69-F288-4559-AAFD-F61BB858B335}">
      <dgm:prSet/>
      <dgm:spPr/>
      <dgm:t>
        <a:bodyPr/>
        <a:lstStyle/>
        <a:p>
          <a:endParaRPr lang="cs-CZ"/>
        </a:p>
      </dgm:t>
    </dgm:pt>
    <dgm:pt modelId="{C623F556-9FE0-4C11-BCE8-D75DFE734CE3}" type="sibTrans" cxnId="{4172DF69-F288-4559-AAFD-F61BB858B335}">
      <dgm:prSet/>
      <dgm:spPr/>
      <dgm:t>
        <a:bodyPr/>
        <a:lstStyle/>
        <a:p>
          <a:endParaRPr lang="cs-CZ"/>
        </a:p>
      </dgm:t>
    </dgm:pt>
    <dgm:pt modelId="{FB17BADC-A718-4FB1-A09B-C8686AF1E1B0}">
      <dgm:prSet phldrT="[Text]"/>
      <dgm:spPr/>
      <dgm:t>
        <a:bodyPr/>
        <a:lstStyle/>
        <a:p>
          <a:r>
            <a:rPr lang="cs-CZ" dirty="0" smtClean="0"/>
            <a:t>Od kamarádky</a:t>
          </a:r>
          <a:endParaRPr lang="cs-CZ" dirty="0"/>
        </a:p>
      </dgm:t>
    </dgm:pt>
    <dgm:pt modelId="{F48E8526-1167-4BD3-AE2C-12A76D633905}" type="parTrans" cxnId="{967B7D48-B5C0-4266-A764-7CFAC76AED5D}">
      <dgm:prSet/>
      <dgm:spPr/>
      <dgm:t>
        <a:bodyPr/>
        <a:lstStyle/>
        <a:p>
          <a:endParaRPr lang="cs-CZ"/>
        </a:p>
      </dgm:t>
    </dgm:pt>
    <dgm:pt modelId="{278A2ED1-D4B2-435D-970D-965B017CE7FC}" type="sibTrans" cxnId="{967B7D48-B5C0-4266-A764-7CFAC76AED5D}">
      <dgm:prSet/>
      <dgm:spPr/>
      <dgm:t>
        <a:bodyPr/>
        <a:lstStyle/>
        <a:p>
          <a:endParaRPr lang="cs-CZ"/>
        </a:p>
      </dgm:t>
    </dgm:pt>
    <dgm:pt modelId="{1163D649-BD8F-496D-8624-AD6A4FC5C756}">
      <dgm:prSet phldrT="[Text]"/>
      <dgm:spPr/>
      <dgm:t>
        <a:bodyPr/>
        <a:lstStyle/>
        <a:p>
          <a:r>
            <a:rPr lang="cs-CZ" smtClean="0"/>
            <a:t>Zu </a:t>
          </a:r>
          <a:r>
            <a:rPr lang="cs-CZ" dirty="0" smtClean="0"/>
            <a:t>(k, ke)</a:t>
          </a:r>
          <a:endParaRPr lang="cs-CZ" dirty="0"/>
        </a:p>
      </dgm:t>
    </dgm:pt>
    <dgm:pt modelId="{D97360E1-0D7F-4241-9E79-174EDE38D84F}" type="parTrans" cxnId="{501043CE-8E4B-4638-9146-5FE45B29F6E1}">
      <dgm:prSet/>
      <dgm:spPr/>
      <dgm:t>
        <a:bodyPr/>
        <a:lstStyle/>
        <a:p>
          <a:endParaRPr lang="cs-CZ"/>
        </a:p>
      </dgm:t>
    </dgm:pt>
    <dgm:pt modelId="{CCEDF801-AC92-47D0-95A2-6E1152DDAA0F}" type="sibTrans" cxnId="{501043CE-8E4B-4638-9146-5FE45B29F6E1}">
      <dgm:prSet/>
      <dgm:spPr/>
      <dgm:t>
        <a:bodyPr/>
        <a:lstStyle/>
        <a:p>
          <a:endParaRPr lang="cs-CZ"/>
        </a:p>
      </dgm:t>
    </dgm:pt>
    <dgm:pt modelId="{66BBD916-6083-40B4-9342-DDB4DFCD5A9E}">
      <dgm:prSet phldrT="[Text]"/>
      <dgm:spPr/>
      <dgm:t>
        <a:bodyPr/>
        <a:lstStyle/>
        <a:p>
          <a:r>
            <a:rPr lang="cs-CZ" smtClean="0"/>
            <a:t>Zu </a:t>
          </a:r>
          <a:r>
            <a:rPr lang="cs-CZ" dirty="0" smtClean="0"/>
            <a:t>dem Opa</a:t>
          </a:r>
          <a:endParaRPr lang="cs-CZ" dirty="0"/>
        </a:p>
      </dgm:t>
    </dgm:pt>
    <dgm:pt modelId="{CFACC3B1-3E56-4505-8CC3-4C494B6FA544}" type="parTrans" cxnId="{BC958C18-9CD3-4D57-8D86-541316DBF131}">
      <dgm:prSet/>
      <dgm:spPr/>
      <dgm:t>
        <a:bodyPr/>
        <a:lstStyle/>
        <a:p>
          <a:endParaRPr lang="cs-CZ"/>
        </a:p>
      </dgm:t>
    </dgm:pt>
    <dgm:pt modelId="{33A02EFB-0466-4AAF-BF3E-430F39CBEBB6}" type="sibTrans" cxnId="{BC958C18-9CD3-4D57-8D86-541316DBF131}">
      <dgm:prSet/>
      <dgm:spPr/>
      <dgm:t>
        <a:bodyPr/>
        <a:lstStyle/>
        <a:p>
          <a:endParaRPr lang="cs-CZ"/>
        </a:p>
      </dgm:t>
    </dgm:pt>
    <dgm:pt modelId="{E7FDB780-33DE-472B-9437-1653C13C4459}">
      <dgm:prSet phldrT="[Text]"/>
      <dgm:spPr/>
      <dgm:t>
        <a:bodyPr/>
        <a:lstStyle/>
        <a:p>
          <a:r>
            <a:rPr lang="cs-CZ" dirty="0" smtClean="0"/>
            <a:t>K dědečkovi</a:t>
          </a:r>
          <a:endParaRPr lang="cs-CZ" dirty="0"/>
        </a:p>
      </dgm:t>
    </dgm:pt>
    <dgm:pt modelId="{2ABCF1DE-4E11-4BB1-8624-C096386A9F5A}" type="parTrans" cxnId="{925170CC-CF59-475C-8809-76CD47E1B500}">
      <dgm:prSet/>
      <dgm:spPr/>
      <dgm:t>
        <a:bodyPr/>
        <a:lstStyle/>
        <a:p>
          <a:endParaRPr lang="cs-CZ"/>
        </a:p>
      </dgm:t>
    </dgm:pt>
    <dgm:pt modelId="{504A79D8-1110-45D6-898B-0371ADBB962A}" type="sibTrans" cxnId="{925170CC-CF59-475C-8809-76CD47E1B500}">
      <dgm:prSet/>
      <dgm:spPr/>
      <dgm:t>
        <a:bodyPr/>
        <a:lstStyle/>
        <a:p>
          <a:endParaRPr lang="cs-CZ"/>
        </a:p>
      </dgm:t>
    </dgm:pt>
    <dgm:pt modelId="{5752BF76-11E0-41ED-91D8-F2E90939D9F0}" type="pres">
      <dgm:prSet presAssocID="{4141E6C5-1667-4B0A-A8DC-63A4765670ED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1C68855-4742-4F80-8AB7-52E1EEF6E1AC}" type="pres">
      <dgm:prSet presAssocID="{4B2B2853-A779-4865-B7BF-577A2C3F2DB6}" presName="comp" presStyleCnt="0"/>
      <dgm:spPr/>
    </dgm:pt>
    <dgm:pt modelId="{364BE7E5-1F30-4FD7-B439-A074BB8BA39C}" type="pres">
      <dgm:prSet presAssocID="{4B2B2853-A779-4865-B7BF-577A2C3F2DB6}" presName="box" presStyleLbl="node1" presStyleIdx="0" presStyleCnt="3"/>
      <dgm:spPr/>
      <dgm:t>
        <a:bodyPr/>
        <a:lstStyle/>
        <a:p>
          <a:endParaRPr lang="cs-CZ"/>
        </a:p>
      </dgm:t>
    </dgm:pt>
    <dgm:pt modelId="{FF27B346-745E-42CE-B492-936A09203C7E}" type="pres">
      <dgm:prSet presAssocID="{4B2B2853-A779-4865-B7BF-577A2C3F2DB6}" presName="img" presStyleLbl="fgImgPlace1" presStyleIdx="0" presStyleCnt="3"/>
      <dgm:spPr/>
    </dgm:pt>
    <dgm:pt modelId="{0967C1FE-795B-49F8-A854-6762665F556B}" type="pres">
      <dgm:prSet presAssocID="{4B2B2853-A779-4865-B7BF-577A2C3F2DB6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FFDF92-E439-4B23-94A1-7D15DBD90505}" type="pres">
      <dgm:prSet presAssocID="{F22D8971-383A-40B1-8EF8-131A122A0503}" presName="spacer" presStyleCnt="0"/>
      <dgm:spPr/>
    </dgm:pt>
    <dgm:pt modelId="{A1CBF251-3626-4356-8299-3C045246C117}" type="pres">
      <dgm:prSet presAssocID="{795BEE04-D075-441F-AE00-F8A6973C21DF}" presName="comp" presStyleCnt="0"/>
      <dgm:spPr/>
    </dgm:pt>
    <dgm:pt modelId="{B383EE0A-A4F5-4546-B5F6-79967487355E}" type="pres">
      <dgm:prSet presAssocID="{795BEE04-D075-441F-AE00-F8A6973C21DF}" presName="box" presStyleLbl="node1" presStyleIdx="1" presStyleCnt="3"/>
      <dgm:spPr/>
      <dgm:t>
        <a:bodyPr/>
        <a:lstStyle/>
        <a:p>
          <a:endParaRPr lang="cs-CZ"/>
        </a:p>
      </dgm:t>
    </dgm:pt>
    <dgm:pt modelId="{218AF2EF-B244-4AAC-9EE4-18750F2BF919}" type="pres">
      <dgm:prSet presAssocID="{795BEE04-D075-441F-AE00-F8A6973C21DF}" presName="img" presStyleLbl="fgImgPlace1" presStyleIdx="1" presStyleCnt="3"/>
      <dgm:spPr/>
    </dgm:pt>
    <dgm:pt modelId="{4DC69AFD-F21E-47EC-97A3-34B5C0B4259E}" type="pres">
      <dgm:prSet presAssocID="{795BEE04-D075-441F-AE00-F8A6973C21DF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162FAEC-B529-4736-BF7B-C072A7B53F6F}" type="pres">
      <dgm:prSet presAssocID="{D0324F99-02E2-495A-9DE7-0779801C327F}" presName="spacer" presStyleCnt="0"/>
      <dgm:spPr/>
    </dgm:pt>
    <dgm:pt modelId="{F745BBEC-B341-4DFD-97B9-6133EB0770D4}" type="pres">
      <dgm:prSet presAssocID="{1163D649-BD8F-496D-8624-AD6A4FC5C756}" presName="comp" presStyleCnt="0"/>
      <dgm:spPr/>
    </dgm:pt>
    <dgm:pt modelId="{47DA62DC-BA01-4A6D-AC81-D9723322AD78}" type="pres">
      <dgm:prSet presAssocID="{1163D649-BD8F-496D-8624-AD6A4FC5C756}" presName="box" presStyleLbl="node1" presStyleIdx="2" presStyleCnt="3"/>
      <dgm:spPr/>
      <dgm:t>
        <a:bodyPr/>
        <a:lstStyle/>
        <a:p>
          <a:endParaRPr lang="cs-CZ"/>
        </a:p>
      </dgm:t>
    </dgm:pt>
    <dgm:pt modelId="{DCDBE221-C892-425D-AC07-BDABDF333A5B}" type="pres">
      <dgm:prSet presAssocID="{1163D649-BD8F-496D-8624-AD6A4FC5C756}" presName="img" presStyleLbl="fgImgPlace1" presStyleIdx="2" presStyleCnt="3"/>
      <dgm:spPr/>
    </dgm:pt>
    <dgm:pt modelId="{734C703E-43C7-4E9F-81BA-ECEC91B9D7B7}" type="pres">
      <dgm:prSet presAssocID="{1163D649-BD8F-496D-8624-AD6A4FC5C756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7FC6629-FFBD-4B91-8D67-BD7BFEBE4627}" type="presOf" srcId="{FB17BADC-A718-4FB1-A09B-C8686AF1E1B0}" destId="{4DC69AFD-F21E-47EC-97A3-34B5C0B4259E}" srcOrd="1" destOrd="2" presId="urn:microsoft.com/office/officeart/2005/8/layout/vList4"/>
    <dgm:cxn modelId="{BC958C18-9CD3-4D57-8D86-541316DBF131}" srcId="{1163D649-BD8F-496D-8624-AD6A4FC5C756}" destId="{66BBD916-6083-40B4-9342-DDB4DFCD5A9E}" srcOrd="0" destOrd="0" parTransId="{CFACC3B1-3E56-4505-8CC3-4C494B6FA544}" sibTransId="{33A02EFB-0466-4AAF-BF3E-430F39CBEBB6}"/>
    <dgm:cxn modelId="{74B40839-D5F0-4E33-829F-95F7F05040D8}" type="presOf" srcId="{7782FAF9-2E1A-4F2C-A7F0-11466EEC30BE}" destId="{0967C1FE-795B-49F8-A854-6762665F556B}" srcOrd="1" destOrd="1" presId="urn:microsoft.com/office/officeart/2005/8/layout/vList4"/>
    <dgm:cxn modelId="{79C874F8-B5D7-46B6-993F-E4DD81A6A6FB}" srcId="{4B2B2853-A779-4865-B7BF-577A2C3F2DB6}" destId="{7782FAF9-2E1A-4F2C-A7F0-11466EEC30BE}" srcOrd="0" destOrd="0" parTransId="{21E60ADE-2AE3-4131-A918-40BA1E673F38}" sibTransId="{6AF1497E-36C4-41ED-B975-6C76E2275C06}"/>
    <dgm:cxn modelId="{FBFA46D9-20B7-499B-9668-8276B587FFA7}" srcId="{4141E6C5-1667-4B0A-A8DC-63A4765670ED}" destId="{795BEE04-D075-441F-AE00-F8A6973C21DF}" srcOrd="1" destOrd="0" parTransId="{DE0207C7-3798-4DF1-9315-6D14030F5875}" sibTransId="{D0324F99-02E2-495A-9DE7-0779801C327F}"/>
    <dgm:cxn modelId="{13840546-F908-45DD-9157-84C107C193E7}" srcId="{4B2B2853-A779-4865-B7BF-577A2C3F2DB6}" destId="{C40AF924-75FF-4773-ABE8-1FEAD9239026}" srcOrd="1" destOrd="0" parTransId="{E164B78B-75CA-4362-BDDD-0139419AAD6B}" sibTransId="{28E2413D-FC84-4101-B8C6-09AC13264AD6}"/>
    <dgm:cxn modelId="{725F008E-E30D-4A05-A6CB-FCE38E3465A9}" type="presOf" srcId="{C40AF924-75FF-4773-ABE8-1FEAD9239026}" destId="{0967C1FE-795B-49F8-A854-6762665F556B}" srcOrd="1" destOrd="2" presId="urn:microsoft.com/office/officeart/2005/8/layout/vList4"/>
    <dgm:cxn modelId="{8FD6AAAA-F236-4BE2-A5B4-B85021DC19DF}" type="presOf" srcId="{795BEE04-D075-441F-AE00-F8A6973C21DF}" destId="{4DC69AFD-F21E-47EC-97A3-34B5C0B4259E}" srcOrd="1" destOrd="0" presId="urn:microsoft.com/office/officeart/2005/8/layout/vList4"/>
    <dgm:cxn modelId="{63C6D6AA-4F29-4096-BAA0-C625AE1FFC77}" type="presOf" srcId="{E7FDB780-33DE-472B-9437-1653C13C4459}" destId="{47DA62DC-BA01-4A6D-AC81-D9723322AD78}" srcOrd="0" destOrd="2" presId="urn:microsoft.com/office/officeart/2005/8/layout/vList4"/>
    <dgm:cxn modelId="{C0519036-DC6C-40DD-9DD8-A3D37009C847}" type="presOf" srcId="{66BBD916-6083-40B4-9342-DDB4DFCD5A9E}" destId="{47DA62DC-BA01-4A6D-AC81-D9723322AD78}" srcOrd="0" destOrd="1" presId="urn:microsoft.com/office/officeart/2005/8/layout/vList4"/>
    <dgm:cxn modelId="{56531D89-4F1D-4A2C-82E5-B93CD30E9475}" srcId="{4141E6C5-1667-4B0A-A8DC-63A4765670ED}" destId="{4B2B2853-A779-4865-B7BF-577A2C3F2DB6}" srcOrd="0" destOrd="0" parTransId="{26BE4AA6-F184-4B54-8C01-86B53C08F94B}" sibTransId="{F22D8971-383A-40B1-8EF8-131A122A0503}"/>
    <dgm:cxn modelId="{F8A8B735-1607-4CD1-8B9F-D76B2189E848}" type="presOf" srcId="{F5AFCD97-6C0B-4D05-B067-3569B3ED3885}" destId="{4DC69AFD-F21E-47EC-97A3-34B5C0B4259E}" srcOrd="1" destOrd="1" presId="urn:microsoft.com/office/officeart/2005/8/layout/vList4"/>
    <dgm:cxn modelId="{76CB9785-44D1-445D-9FC5-CDB0343642A5}" type="presOf" srcId="{4141E6C5-1667-4B0A-A8DC-63A4765670ED}" destId="{5752BF76-11E0-41ED-91D8-F2E90939D9F0}" srcOrd="0" destOrd="0" presId="urn:microsoft.com/office/officeart/2005/8/layout/vList4"/>
    <dgm:cxn modelId="{A4A6A4D6-EE60-454E-8CF9-88D7004F7911}" type="presOf" srcId="{4B2B2853-A779-4865-B7BF-577A2C3F2DB6}" destId="{364BE7E5-1F30-4FD7-B439-A074BB8BA39C}" srcOrd="0" destOrd="0" presId="urn:microsoft.com/office/officeart/2005/8/layout/vList4"/>
    <dgm:cxn modelId="{05A4F1A9-AC2B-4A31-8452-351D5616E93E}" type="presOf" srcId="{4B2B2853-A779-4865-B7BF-577A2C3F2DB6}" destId="{0967C1FE-795B-49F8-A854-6762665F556B}" srcOrd="1" destOrd="0" presId="urn:microsoft.com/office/officeart/2005/8/layout/vList4"/>
    <dgm:cxn modelId="{E2432907-7166-4ACB-BA88-7130E86A9177}" type="presOf" srcId="{C40AF924-75FF-4773-ABE8-1FEAD9239026}" destId="{364BE7E5-1F30-4FD7-B439-A074BB8BA39C}" srcOrd="0" destOrd="2" presId="urn:microsoft.com/office/officeart/2005/8/layout/vList4"/>
    <dgm:cxn modelId="{925170CC-CF59-475C-8809-76CD47E1B500}" srcId="{1163D649-BD8F-496D-8624-AD6A4FC5C756}" destId="{E7FDB780-33DE-472B-9437-1653C13C4459}" srcOrd="1" destOrd="0" parTransId="{2ABCF1DE-4E11-4BB1-8624-C096386A9F5A}" sibTransId="{504A79D8-1110-45D6-898B-0371ADBB962A}"/>
    <dgm:cxn modelId="{967B7D48-B5C0-4266-A764-7CFAC76AED5D}" srcId="{795BEE04-D075-441F-AE00-F8A6973C21DF}" destId="{FB17BADC-A718-4FB1-A09B-C8686AF1E1B0}" srcOrd="1" destOrd="0" parTransId="{F48E8526-1167-4BD3-AE2C-12A76D633905}" sibTransId="{278A2ED1-D4B2-435D-970D-965B017CE7FC}"/>
    <dgm:cxn modelId="{4172DF69-F288-4559-AAFD-F61BB858B335}" srcId="{795BEE04-D075-441F-AE00-F8A6973C21DF}" destId="{F5AFCD97-6C0B-4D05-B067-3569B3ED3885}" srcOrd="0" destOrd="0" parTransId="{58FA8BB6-68CF-4434-9612-11DBE4550D02}" sibTransId="{C623F556-9FE0-4C11-BCE8-D75DFE734CE3}"/>
    <dgm:cxn modelId="{7A2C3ACA-9828-42E8-B30C-80F363D235FB}" type="presOf" srcId="{E7FDB780-33DE-472B-9437-1653C13C4459}" destId="{734C703E-43C7-4E9F-81BA-ECEC91B9D7B7}" srcOrd="1" destOrd="2" presId="urn:microsoft.com/office/officeart/2005/8/layout/vList4"/>
    <dgm:cxn modelId="{501043CE-8E4B-4638-9146-5FE45B29F6E1}" srcId="{4141E6C5-1667-4B0A-A8DC-63A4765670ED}" destId="{1163D649-BD8F-496D-8624-AD6A4FC5C756}" srcOrd="2" destOrd="0" parTransId="{D97360E1-0D7F-4241-9E79-174EDE38D84F}" sibTransId="{CCEDF801-AC92-47D0-95A2-6E1152DDAA0F}"/>
    <dgm:cxn modelId="{F660CC04-76BE-4764-A33D-3FC3F2B1FC2C}" type="presOf" srcId="{7782FAF9-2E1A-4F2C-A7F0-11466EEC30BE}" destId="{364BE7E5-1F30-4FD7-B439-A074BB8BA39C}" srcOrd="0" destOrd="1" presId="urn:microsoft.com/office/officeart/2005/8/layout/vList4"/>
    <dgm:cxn modelId="{03A28729-3BAC-44FA-911B-4B4B368EBB34}" type="presOf" srcId="{1163D649-BD8F-496D-8624-AD6A4FC5C756}" destId="{734C703E-43C7-4E9F-81BA-ECEC91B9D7B7}" srcOrd="1" destOrd="0" presId="urn:microsoft.com/office/officeart/2005/8/layout/vList4"/>
    <dgm:cxn modelId="{DC801DD1-807C-4A9F-9FA5-1656F4D44A08}" type="presOf" srcId="{FB17BADC-A718-4FB1-A09B-C8686AF1E1B0}" destId="{B383EE0A-A4F5-4546-B5F6-79967487355E}" srcOrd="0" destOrd="2" presId="urn:microsoft.com/office/officeart/2005/8/layout/vList4"/>
    <dgm:cxn modelId="{7C42A649-0CAD-427B-9C35-FF82874E2D81}" type="presOf" srcId="{1163D649-BD8F-496D-8624-AD6A4FC5C756}" destId="{47DA62DC-BA01-4A6D-AC81-D9723322AD78}" srcOrd="0" destOrd="0" presId="urn:microsoft.com/office/officeart/2005/8/layout/vList4"/>
    <dgm:cxn modelId="{AA4778DC-4290-465D-996E-53EFB9A5892E}" type="presOf" srcId="{66BBD916-6083-40B4-9342-DDB4DFCD5A9E}" destId="{734C703E-43C7-4E9F-81BA-ECEC91B9D7B7}" srcOrd="1" destOrd="1" presId="urn:microsoft.com/office/officeart/2005/8/layout/vList4"/>
    <dgm:cxn modelId="{158E3A22-CEE2-440C-9634-0A8A717FF7D8}" type="presOf" srcId="{795BEE04-D075-441F-AE00-F8A6973C21DF}" destId="{B383EE0A-A4F5-4546-B5F6-79967487355E}" srcOrd="0" destOrd="0" presId="urn:microsoft.com/office/officeart/2005/8/layout/vList4"/>
    <dgm:cxn modelId="{985D45D8-73CC-43BD-88AC-16274A77A065}" type="presOf" srcId="{F5AFCD97-6C0B-4D05-B067-3569B3ED3885}" destId="{B383EE0A-A4F5-4546-B5F6-79967487355E}" srcOrd="0" destOrd="1" presId="urn:microsoft.com/office/officeart/2005/8/layout/vList4"/>
    <dgm:cxn modelId="{7630443A-81E2-414A-8E97-98D52B563914}" type="presParOf" srcId="{5752BF76-11E0-41ED-91D8-F2E90939D9F0}" destId="{61C68855-4742-4F80-8AB7-52E1EEF6E1AC}" srcOrd="0" destOrd="0" presId="urn:microsoft.com/office/officeart/2005/8/layout/vList4"/>
    <dgm:cxn modelId="{1088BB08-C6E0-4C86-A22E-7830A47FD572}" type="presParOf" srcId="{61C68855-4742-4F80-8AB7-52E1EEF6E1AC}" destId="{364BE7E5-1F30-4FD7-B439-A074BB8BA39C}" srcOrd="0" destOrd="0" presId="urn:microsoft.com/office/officeart/2005/8/layout/vList4"/>
    <dgm:cxn modelId="{5504AABE-88A9-4650-8F24-E1B4E5C8E313}" type="presParOf" srcId="{61C68855-4742-4F80-8AB7-52E1EEF6E1AC}" destId="{FF27B346-745E-42CE-B492-936A09203C7E}" srcOrd="1" destOrd="0" presId="urn:microsoft.com/office/officeart/2005/8/layout/vList4"/>
    <dgm:cxn modelId="{64295F51-6C8E-4577-8B2D-B1424DFC31EC}" type="presParOf" srcId="{61C68855-4742-4F80-8AB7-52E1EEF6E1AC}" destId="{0967C1FE-795B-49F8-A854-6762665F556B}" srcOrd="2" destOrd="0" presId="urn:microsoft.com/office/officeart/2005/8/layout/vList4"/>
    <dgm:cxn modelId="{3F19CAD0-E7C8-4E55-839A-191E7F122542}" type="presParOf" srcId="{5752BF76-11E0-41ED-91D8-F2E90939D9F0}" destId="{F6FFDF92-E439-4B23-94A1-7D15DBD90505}" srcOrd="1" destOrd="0" presId="urn:microsoft.com/office/officeart/2005/8/layout/vList4"/>
    <dgm:cxn modelId="{890ADD8B-916F-46A3-BC5B-9AC835DDE44B}" type="presParOf" srcId="{5752BF76-11E0-41ED-91D8-F2E90939D9F0}" destId="{A1CBF251-3626-4356-8299-3C045246C117}" srcOrd="2" destOrd="0" presId="urn:microsoft.com/office/officeart/2005/8/layout/vList4"/>
    <dgm:cxn modelId="{C1D7D527-DC48-4860-AF57-130F51198889}" type="presParOf" srcId="{A1CBF251-3626-4356-8299-3C045246C117}" destId="{B383EE0A-A4F5-4546-B5F6-79967487355E}" srcOrd="0" destOrd="0" presId="urn:microsoft.com/office/officeart/2005/8/layout/vList4"/>
    <dgm:cxn modelId="{67AA16F8-0A62-413E-BDF9-830FA532B789}" type="presParOf" srcId="{A1CBF251-3626-4356-8299-3C045246C117}" destId="{218AF2EF-B244-4AAC-9EE4-18750F2BF919}" srcOrd="1" destOrd="0" presId="urn:microsoft.com/office/officeart/2005/8/layout/vList4"/>
    <dgm:cxn modelId="{9EB2F29B-68F5-4BAE-8208-8454A665DF22}" type="presParOf" srcId="{A1CBF251-3626-4356-8299-3C045246C117}" destId="{4DC69AFD-F21E-47EC-97A3-34B5C0B4259E}" srcOrd="2" destOrd="0" presId="urn:microsoft.com/office/officeart/2005/8/layout/vList4"/>
    <dgm:cxn modelId="{A4563086-0C7D-436B-B963-A51F3CA8479D}" type="presParOf" srcId="{5752BF76-11E0-41ED-91D8-F2E90939D9F0}" destId="{9162FAEC-B529-4736-BF7B-C072A7B53F6F}" srcOrd="3" destOrd="0" presId="urn:microsoft.com/office/officeart/2005/8/layout/vList4"/>
    <dgm:cxn modelId="{1E371547-244F-4395-9A0D-0795D58C3C0C}" type="presParOf" srcId="{5752BF76-11E0-41ED-91D8-F2E90939D9F0}" destId="{F745BBEC-B341-4DFD-97B9-6133EB0770D4}" srcOrd="4" destOrd="0" presId="urn:microsoft.com/office/officeart/2005/8/layout/vList4"/>
    <dgm:cxn modelId="{D0FCA020-D5A3-4D48-B5D0-B1077B51D11E}" type="presParOf" srcId="{F745BBEC-B341-4DFD-97B9-6133EB0770D4}" destId="{47DA62DC-BA01-4A6D-AC81-D9723322AD78}" srcOrd="0" destOrd="0" presId="urn:microsoft.com/office/officeart/2005/8/layout/vList4"/>
    <dgm:cxn modelId="{0821CF4A-9A5C-4513-8627-5837C48543B6}" type="presParOf" srcId="{F745BBEC-B341-4DFD-97B9-6133EB0770D4}" destId="{DCDBE221-C892-425D-AC07-BDABDF333A5B}" srcOrd="1" destOrd="0" presId="urn:microsoft.com/office/officeart/2005/8/layout/vList4"/>
    <dgm:cxn modelId="{8ECD86CB-3FB8-4085-BD50-26F2BBAF610F}" type="presParOf" srcId="{F745BBEC-B341-4DFD-97B9-6133EB0770D4}" destId="{734C703E-43C7-4E9F-81BA-ECEC91B9D7B7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269" y="0"/>
          <a:ext cx="679828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ŠKOLA</a:t>
          </a:r>
          <a:r>
            <a:rPr lang="cs-CZ" sz="2000" kern="1200" smtClean="0"/>
            <a:t>:  </a:t>
          </a:r>
          <a:r>
            <a:rPr lang="cs-CZ" sz="2000" b="0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škola Velké Karlovice, okres Vsetín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57269" y="0"/>
        <a:ext cx="679828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79828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</a:t>
          </a:r>
          <a:r>
            <a:rPr lang="cs-CZ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Ing. Jitka </a:t>
          </a:r>
          <a:r>
            <a:rPr lang="cs-CZ" sz="20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Ryplová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407634"/>
        <a:ext cx="679828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81527"/>
          <a:ext cx="679828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b="0" kern="120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VY_32_INOVACE_NJ,7_ 06_PREDLOZKY 3P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881527"/>
        <a:ext cx="679828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79828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6 základních předložek se 3. pádem s procvičením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222902"/>
        <a:ext cx="679828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5"/>
          <a:ext cx="679828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ČÍSLO PROJEKTU</a:t>
          </a:r>
          <a:r>
            <a:rPr lang="cs-CZ" sz="2000" b="0" kern="1200" smtClean="0"/>
            <a:t>: </a:t>
          </a:r>
          <a:r>
            <a:rPr lang="cs-CZ" sz="2000" b="0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656185"/>
        <a:ext cx="6798281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478F6C-30A9-42F7-931E-BB19DC67829A}">
      <dsp:nvSpPr>
        <dsp:cNvPr id="0" name=""/>
        <dsp:cNvSpPr/>
      </dsp:nvSpPr>
      <dsp:spPr>
        <a:xfrm>
          <a:off x="0" y="0"/>
          <a:ext cx="6720408" cy="13730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/>
            <a:t>aus</a:t>
          </a:r>
          <a:r>
            <a:rPr lang="cs-CZ" sz="2400" kern="1200" dirty="0" smtClean="0"/>
            <a:t> (z)</a:t>
          </a:r>
          <a:endParaRPr lang="cs-CZ" sz="24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900" kern="1200" dirty="0" err="1" smtClean="0"/>
            <a:t>aus</a:t>
          </a:r>
          <a:r>
            <a:rPr lang="cs-CZ" sz="1900" kern="1200" dirty="0" smtClean="0"/>
            <a:t> dem  Auto</a:t>
          </a:r>
          <a:endParaRPr lang="cs-CZ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900" kern="1200" dirty="0" smtClean="0"/>
            <a:t>z auta</a:t>
          </a:r>
          <a:endParaRPr lang="cs-CZ" sz="1900" kern="1200" dirty="0"/>
        </a:p>
      </dsp:txBody>
      <dsp:txXfrm>
        <a:off x="1481389" y="0"/>
        <a:ext cx="5239018" cy="1373078"/>
      </dsp:txXfrm>
    </dsp:sp>
    <dsp:sp modelId="{AFB5F16D-28B7-47BA-BF25-1EEB9FF3C736}">
      <dsp:nvSpPr>
        <dsp:cNvPr id="0" name=""/>
        <dsp:cNvSpPr/>
      </dsp:nvSpPr>
      <dsp:spPr>
        <a:xfrm>
          <a:off x="137307" y="137307"/>
          <a:ext cx="1344081" cy="1098463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6E9882-FB00-4E47-B00B-DD6255B41DC9}">
      <dsp:nvSpPr>
        <dsp:cNvPr id="0" name=""/>
        <dsp:cNvSpPr/>
      </dsp:nvSpPr>
      <dsp:spPr>
        <a:xfrm>
          <a:off x="0" y="1510386"/>
          <a:ext cx="6720408" cy="13730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/>
            <a:t>bei</a:t>
          </a:r>
          <a:r>
            <a:rPr lang="cs-CZ" sz="2400" kern="1200" dirty="0" smtClean="0"/>
            <a:t> (u, při)</a:t>
          </a:r>
          <a:endParaRPr lang="cs-CZ" sz="24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900" kern="1200" dirty="0" err="1" smtClean="0"/>
            <a:t>bei</a:t>
          </a:r>
          <a:r>
            <a:rPr lang="cs-CZ" sz="1900" kern="1200" dirty="0" smtClean="0"/>
            <a:t> der </a:t>
          </a:r>
          <a:r>
            <a:rPr lang="cs-CZ" sz="1900" kern="1200" dirty="0" err="1" smtClean="0"/>
            <a:t>Ärztin</a:t>
          </a:r>
          <a:endParaRPr lang="cs-CZ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900" kern="1200" dirty="0" smtClean="0"/>
            <a:t>u lékařky</a:t>
          </a:r>
          <a:endParaRPr lang="cs-CZ" sz="1900" kern="1200" dirty="0"/>
        </a:p>
      </dsp:txBody>
      <dsp:txXfrm>
        <a:off x="1481389" y="1510386"/>
        <a:ext cx="5239018" cy="1373078"/>
      </dsp:txXfrm>
    </dsp:sp>
    <dsp:sp modelId="{F769F995-C5C4-4F14-8235-A0D29FAE1C90}">
      <dsp:nvSpPr>
        <dsp:cNvPr id="0" name=""/>
        <dsp:cNvSpPr/>
      </dsp:nvSpPr>
      <dsp:spPr>
        <a:xfrm>
          <a:off x="137307" y="1647694"/>
          <a:ext cx="1344081" cy="1098463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D8745D-5D4A-4D79-883C-74BD80E893FA}">
      <dsp:nvSpPr>
        <dsp:cNvPr id="0" name=""/>
        <dsp:cNvSpPr/>
      </dsp:nvSpPr>
      <dsp:spPr>
        <a:xfrm>
          <a:off x="0" y="3020773"/>
          <a:ext cx="6720408" cy="13730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/>
            <a:t>mit</a:t>
          </a:r>
          <a:r>
            <a:rPr lang="cs-CZ" sz="2400" kern="1200" dirty="0" smtClean="0"/>
            <a:t> (s)</a:t>
          </a:r>
          <a:endParaRPr lang="cs-CZ" sz="24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900" kern="1200" dirty="0" err="1" smtClean="0"/>
            <a:t>mit</a:t>
          </a:r>
          <a:r>
            <a:rPr lang="cs-CZ" sz="1900" kern="1200" dirty="0" smtClean="0"/>
            <a:t> dem </a:t>
          </a:r>
          <a:r>
            <a:rPr lang="cs-CZ" sz="1900" kern="1200" dirty="0" err="1" smtClean="0"/>
            <a:t>Ball</a:t>
          </a:r>
          <a:endParaRPr lang="cs-CZ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900" kern="1200" dirty="0" smtClean="0"/>
            <a:t>s míčem</a:t>
          </a:r>
          <a:endParaRPr lang="cs-CZ" sz="1900" kern="1200" dirty="0"/>
        </a:p>
      </dsp:txBody>
      <dsp:txXfrm>
        <a:off x="1481389" y="3020773"/>
        <a:ext cx="5239018" cy="1373078"/>
      </dsp:txXfrm>
    </dsp:sp>
    <dsp:sp modelId="{E80E3328-0DD3-494C-BBD9-A31F8FF66E7F}">
      <dsp:nvSpPr>
        <dsp:cNvPr id="0" name=""/>
        <dsp:cNvSpPr/>
      </dsp:nvSpPr>
      <dsp:spPr>
        <a:xfrm>
          <a:off x="137307" y="3158081"/>
          <a:ext cx="1344081" cy="1098463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4BE7E5-1F30-4FD7-B439-A074BB8BA39C}">
      <dsp:nvSpPr>
        <dsp:cNvPr id="0" name=""/>
        <dsp:cNvSpPr/>
      </dsp:nvSpPr>
      <dsp:spPr>
        <a:xfrm>
          <a:off x="0" y="0"/>
          <a:ext cx="8229600" cy="14143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Nach (po, do)</a:t>
          </a:r>
          <a:endParaRPr lang="cs-CZ" sz="25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Nach dem Essen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Po jídle</a:t>
          </a:r>
          <a:endParaRPr lang="cs-CZ" sz="2000" kern="1200" dirty="0"/>
        </a:p>
      </dsp:txBody>
      <dsp:txXfrm>
        <a:off x="1787356" y="0"/>
        <a:ext cx="6442243" cy="1414363"/>
      </dsp:txXfrm>
    </dsp:sp>
    <dsp:sp modelId="{FF27B346-745E-42CE-B492-936A09203C7E}">
      <dsp:nvSpPr>
        <dsp:cNvPr id="0" name=""/>
        <dsp:cNvSpPr/>
      </dsp:nvSpPr>
      <dsp:spPr>
        <a:xfrm>
          <a:off x="141436" y="141436"/>
          <a:ext cx="1645920" cy="1131490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83EE0A-A4F5-4546-B5F6-79967487355E}">
      <dsp:nvSpPr>
        <dsp:cNvPr id="0" name=""/>
        <dsp:cNvSpPr/>
      </dsp:nvSpPr>
      <dsp:spPr>
        <a:xfrm>
          <a:off x="0" y="1555799"/>
          <a:ext cx="8229600" cy="14143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Von (od)</a:t>
          </a:r>
          <a:endParaRPr lang="cs-CZ" sz="25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Von der </a:t>
          </a:r>
          <a:r>
            <a:rPr lang="cs-CZ" sz="2000" kern="1200" dirty="0" err="1" smtClean="0"/>
            <a:t>Freundin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Od kamarádky</a:t>
          </a:r>
          <a:endParaRPr lang="cs-CZ" sz="2000" kern="1200" dirty="0"/>
        </a:p>
      </dsp:txBody>
      <dsp:txXfrm>
        <a:off x="1787356" y="1555799"/>
        <a:ext cx="6442243" cy="1414363"/>
      </dsp:txXfrm>
    </dsp:sp>
    <dsp:sp modelId="{218AF2EF-B244-4AAC-9EE4-18750F2BF919}">
      <dsp:nvSpPr>
        <dsp:cNvPr id="0" name=""/>
        <dsp:cNvSpPr/>
      </dsp:nvSpPr>
      <dsp:spPr>
        <a:xfrm>
          <a:off x="141436" y="1697236"/>
          <a:ext cx="1645920" cy="1131490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DA62DC-BA01-4A6D-AC81-D9723322AD78}">
      <dsp:nvSpPr>
        <dsp:cNvPr id="0" name=""/>
        <dsp:cNvSpPr/>
      </dsp:nvSpPr>
      <dsp:spPr>
        <a:xfrm>
          <a:off x="0" y="3111599"/>
          <a:ext cx="8229600" cy="14143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smtClean="0"/>
            <a:t>Zu </a:t>
          </a:r>
          <a:r>
            <a:rPr lang="cs-CZ" sz="2500" kern="1200" dirty="0" smtClean="0"/>
            <a:t>(k, ke)</a:t>
          </a:r>
          <a:endParaRPr lang="cs-CZ" sz="25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smtClean="0"/>
            <a:t>Zu </a:t>
          </a:r>
          <a:r>
            <a:rPr lang="cs-CZ" sz="2000" kern="1200" dirty="0" smtClean="0"/>
            <a:t>dem Opa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K dědečkovi</a:t>
          </a:r>
          <a:endParaRPr lang="cs-CZ" sz="2000" kern="1200" dirty="0"/>
        </a:p>
      </dsp:txBody>
      <dsp:txXfrm>
        <a:off x="1787356" y="3111599"/>
        <a:ext cx="6442243" cy="1414363"/>
      </dsp:txXfrm>
    </dsp:sp>
    <dsp:sp modelId="{DCDBE221-C892-425D-AC07-BDABDF333A5B}">
      <dsp:nvSpPr>
        <dsp:cNvPr id="0" name=""/>
        <dsp:cNvSpPr/>
      </dsp:nvSpPr>
      <dsp:spPr>
        <a:xfrm>
          <a:off x="141436" y="3253035"/>
          <a:ext cx="1645920" cy="1131490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BAD12B-8729-432E-835B-3607C2C7687A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870336-CBCF-4E52-8CEB-0D70579F04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0338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715EB42-52CB-4255-8FFE-1E2ECB05DF68}" type="slidenum">
              <a:rPr lang="cs-CZ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diagramLayout" Target="../diagrams/layout2.xml"/><Relationship Id="rId7" Type="http://schemas.openxmlformats.org/officeDocument/2006/relationships/image" Target="../media/image4.w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diagramLayout" Target="../diagrams/layout3.xml"/><Relationship Id="rId7" Type="http://schemas.openxmlformats.org/officeDocument/2006/relationships/image" Target="../media/image7.wm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28093071"/>
              </p:ext>
            </p:extLst>
          </p:nvPr>
        </p:nvGraphicFramePr>
        <p:xfrm>
          <a:off x="539552" y="2276872"/>
          <a:ext cx="8072139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3" name="Obráze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836712"/>
            <a:ext cx="6621463" cy="128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" y="2204864"/>
            <a:ext cx="1504755" cy="1504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61674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271884560"/>
              </p:ext>
            </p:extLst>
          </p:nvPr>
        </p:nvGraphicFramePr>
        <p:xfrm>
          <a:off x="684213" y="1844675"/>
          <a:ext cx="7343775" cy="46324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0609"/>
                <a:gridCol w="4913166"/>
              </a:tblGrid>
              <a:tr h="21336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Výukový materiál: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i="1" dirty="0" smtClean="0"/>
                        <a:t>EUPŠ _</a:t>
                      </a:r>
                      <a:r>
                        <a:rPr lang="cs-CZ" sz="1400" i="1" smtClean="0"/>
                        <a:t>OP </a:t>
                      </a:r>
                      <a:r>
                        <a:rPr lang="cs-CZ" sz="1400" i="1" smtClean="0"/>
                        <a:t>VK_Ryplová_NJ,7_06_předložky </a:t>
                      </a:r>
                      <a:r>
                        <a:rPr lang="cs-CZ" sz="1400" i="1" dirty="0" smtClean="0"/>
                        <a:t>se 3. p.</a:t>
                      </a:r>
                      <a:endParaRPr lang="cs-CZ" sz="1400" i="1" dirty="0"/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Šablona: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III/2 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Sada: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NJ,7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Ing. Jitka </a:t>
                      </a:r>
                      <a:r>
                        <a:rPr lang="cs-CZ" sz="14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Ryplová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736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Vytvořeno: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Listopad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2011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Ověřeno: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23.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11. 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2011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u="none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</a:t>
                      </a:r>
                      <a:endParaRPr lang="cs-CZ" sz="1400" u="none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Druh učebního materiálu: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Vzdělávací oblast: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Jazyk a jazyková komunikace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Německý jazyk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7250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Tematický okruh: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Jazyková výchova, gramatika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8793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Téma: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Länder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und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Leute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106680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Anotace: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Přehled předložek se 3. pádem s příklady na procvičení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35991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Poznámky: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7. ročníku použít jako příklad pro ilustraci, jak vypadá 3. pád. Ve vyšších ročnících slouží k opakování a procvičování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</a:tbl>
          </a:graphicData>
        </a:graphic>
      </p:graphicFrame>
      <p:pic>
        <p:nvPicPr>
          <p:cNvPr id="619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76672"/>
            <a:ext cx="6408737" cy="123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90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Předložky se 3. pádem</a:t>
            </a:r>
            <a:endParaRPr lang="cs-CZ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840957652"/>
              </p:ext>
            </p:extLst>
          </p:nvPr>
        </p:nvGraphicFramePr>
        <p:xfrm>
          <a:off x="1524000" y="1915468"/>
          <a:ext cx="6720408" cy="4393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915468"/>
            <a:ext cx="1830629" cy="114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Program Files\Microsoft Office\MEDIA\CAGCAT10\j0216724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967" y="3068960"/>
            <a:ext cx="1177957" cy="148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Jitka\Local Settings\Temporary Internet Files\Content.IE5\BO1FM6AT\MC900441268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203" y="4725144"/>
            <a:ext cx="1659632" cy="165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386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Předložky se 3. pádem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121910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C:\Documents and Settings\Jitka\Local Settings\Temporary Internet Files\Content.IE5\YADXU7WP\MC90023349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304" y="1540514"/>
            <a:ext cx="1800200" cy="1596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Jitka\Local Settings\Temporary Internet Files\Content.IE5\RHYSZLKR\MC90035590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594" y="3137243"/>
            <a:ext cx="1058180" cy="1412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Jitka\Local Settings\Temporary Internet Files\Content.IE5\4MMBIY8J\MC90023322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94" y="4653136"/>
            <a:ext cx="1302283" cy="1472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574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Předložky - procvičování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>
                <a:solidFill>
                  <a:srgbClr val="FF0000"/>
                </a:solidFill>
              </a:rPr>
              <a:t>a</a:t>
            </a:r>
            <a:r>
              <a:rPr lang="cs-CZ" dirty="0" err="1" smtClean="0">
                <a:solidFill>
                  <a:srgbClr val="FF0000"/>
                </a:solidFill>
              </a:rPr>
              <a:t>us</a:t>
            </a:r>
            <a:r>
              <a:rPr lang="cs-CZ" dirty="0" smtClean="0">
                <a:solidFill>
                  <a:srgbClr val="FF0000"/>
                </a:solidFill>
              </a:rPr>
              <a:t> dem </a:t>
            </a:r>
            <a:r>
              <a:rPr lang="cs-CZ" dirty="0" err="1" smtClean="0">
                <a:solidFill>
                  <a:srgbClr val="FF0000"/>
                </a:solidFill>
              </a:rPr>
              <a:t>Haus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err="1">
                <a:solidFill>
                  <a:srgbClr val="FF0000"/>
                </a:solidFill>
              </a:rPr>
              <a:t>a</a:t>
            </a:r>
            <a:r>
              <a:rPr lang="cs-CZ" dirty="0" err="1" smtClean="0">
                <a:solidFill>
                  <a:srgbClr val="FF0000"/>
                </a:solidFill>
              </a:rPr>
              <a:t>us</a:t>
            </a:r>
            <a:r>
              <a:rPr lang="cs-CZ" dirty="0" smtClean="0">
                <a:solidFill>
                  <a:srgbClr val="FF0000"/>
                </a:solidFill>
              </a:rPr>
              <a:t> der </a:t>
            </a:r>
            <a:r>
              <a:rPr lang="cs-CZ" dirty="0" err="1" smtClean="0">
                <a:solidFill>
                  <a:srgbClr val="FF0000"/>
                </a:solidFill>
              </a:rPr>
              <a:t>Tasche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err="1">
                <a:solidFill>
                  <a:srgbClr val="FF0000"/>
                </a:solidFill>
              </a:rPr>
              <a:t>a</a:t>
            </a:r>
            <a:r>
              <a:rPr lang="cs-CZ" dirty="0" err="1" smtClean="0">
                <a:solidFill>
                  <a:srgbClr val="FF0000"/>
                </a:solidFill>
              </a:rPr>
              <a:t>us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Österreich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err="1">
                <a:solidFill>
                  <a:srgbClr val="FF0000"/>
                </a:solidFill>
              </a:rPr>
              <a:t>a</a:t>
            </a:r>
            <a:r>
              <a:rPr lang="cs-CZ" dirty="0" err="1" smtClean="0">
                <a:solidFill>
                  <a:srgbClr val="FF0000"/>
                </a:solidFill>
              </a:rPr>
              <a:t>us</a:t>
            </a:r>
            <a:r>
              <a:rPr lang="cs-CZ" dirty="0" smtClean="0">
                <a:solidFill>
                  <a:srgbClr val="FF0000"/>
                </a:solidFill>
              </a:rPr>
              <a:t> dem </a:t>
            </a:r>
            <a:r>
              <a:rPr lang="cs-CZ" dirty="0" err="1" smtClean="0">
                <a:solidFill>
                  <a:srgbClr val="FF0000"/>
                </a:solidFill>
              </a:rPr>
              <a:t>Bett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err="1">
                <a:solidFill>
                  <a:srgbClr val="FF0000"/>
                </a:solidFill>
              </a:rPr>
              <a:t>a</a:t>
            </a:r>
            <a:r>
              <a:rPr lang="cs-CZ" dirty="0" err="1" smtClean="0">
                <a:solidFill>
                  <a:srgbClr val="FF0000"/>
                </a:solidFill>
              </a:rPr>
              <a:t>us</a:t>
            </a:r>
            <a:r>
              <a:rPr lang="cs-CZ" dirty="0" smtClean="0">
                <a:solidFill>
                  <a:srgbClr val="FF0000"/>
                </a:solidFill>
              </a:rPr>
              <a:t> dem Keller</a:t>
            </a:r>
          </a:p>
          <a:p>
            <a:r>
              <a:rPr lang="cs-CZ" dirty="0" err="1">
                <a:solidFill>
                  <a:srgbClr val="FF0000"/>
                </a:solidFill>
              </a:rPr>
              <a:t>a</a:t>
            </a:r>
            <a:r>
              <a:rPr lang="cs-CZ" dirty="0" err="1" smtClean="0">
                <a:solidFill>
                  <a:srgbClr val="FF0000"/>
                </a:solidFill>
              </a:rPr>
              <a:t>us</a:t>
            </a:r>
            <a:r>
              <a:rPr lang="cs-CZ" dirty="0" smtClean="0">
                <a:solidFill>
                  <a:srgbClr val="FF0000"/>
                </a:solidFill>
              </a:rPr>
              <a:t> der </a:t>
            </a:r>
            <a:r>
              <a:rPr lang="cs-CZ" dirty="0" err="1" smtClean="0">
                <a:solidFill>
                  <a:srgbClr val="FF0000"/>
                </a:solidFill>
              </a:rPr>
              <a:t>Garage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 domu</a:t>
            </a:r>
          </a:p>
          <a:p>
            <a:r>
              <a:rPr lang="cs-CZ" dirty="0"/>
              <a:t>z</a:t>
            </a:r>
            <a:r>
              <a:rPr lang="cs-CZ" dirty="0" smtClean="0"/>
              <a:t> tašky</a:t>
            </a:r>
          </a:p>
          <a:p>
            <a:r>
              <a:rPr lang="cs-CZ" dirty="0"/>
              <a:t>z</a:t>
            </a:r>
            <a:r>
              <a:rPr lang="cs-CZ" dirty="0" smtClean="0"/>
              <a:t> Rakouska</a:t>
            </a:r>
          </a:p>
          <a:p>
            <a:r>
              <a:rPr lang="cs-CZ" dirty="0"/>
              <a:t>z</a:t>
            </a:r>
            <a:r>
              <a:rPr lang="cs-CZ" dirty="0" smtClean="0"/>
              <a:t> postele</a:t>
            </a:r>
          </a:p>
          <a:p>
            <a:r>
              <a:rPr lang="cs-CZ" dirty="0"/>
              <a:t>z</a:t>
            </a:r>
            <a:r>
              <a:rPr lang="cs-CZ" dirty="0" smtClean="0"/>
              <a:t>e sklepa</a:t>
            </a:r>
          </a:p>
          <a:p>
            <a:r>
              <a:rPr lang="cs-CZ" dirty="0"/>
              <a:t>z</a:t>
            </a:r>
            <a:r>
              <a:rPr lang="cs-CZ" dirty="0" smtClean="0"/>
              <a:t> garáže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621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Předložky - procvičování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>
                <a:solidFill>
                  <a:srgbClr val="FF0000"/>
                </a:solidFill>
              </a:rPr>
              <a:t>bei</a:t>
            </a:r>
            <a:r>
              <a:rPr lang="cs-CZ" dirty="0">
                <a:solidFill>
                  <a:srgbClr val="FF0000"/>
                </a:solidFill>
              </a:rPr>
              <a:t> der </a:t>
            </a:r>
            <a:r>
              <a:rPr lang="cs-CZ" dirty="0" err="1">
                <a:solidFill>
                  <a:srgbClr val="FF0000"/>
                </a:solidFill>
              </a:rPr>
              <a:t>Oma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 err="1">
                <a:solidFill>
                  <a:srgbClr val="FF0000"/>
                </a:solidFill>
              </a:rPr>
              <a:t>bei</a:t>
            </a:r>
            <a:r>
              <a:rPr lang="cs-CZ" dirty="0">
                <a:solidFill>
                  <a:srgbClr val="FF0000"/>
                </a:solidFill>
              </a:rPr>
              <a:t> dem Opa</a:t>
            </a:r>
          </a:p>
          <a:p>
            <a:r>
              <a:rPr lang="cs-CZ" dirty="0" err="1">
                <a:solidFill>
                  <a:srgbClr val="FF0000"/>
                </a:solidFill>
              </a:rPr>
              <a:t>bei</a:t>
            </a:r>
            <a:r>
              <a:rPr lang="cs-CZ" dirty="0">
                <a:solidFill>
                  <a:srgbClr val="FF0000"/>
                </a:solidFill>
              </a:rPr>
              <a:t> der </a:t>
            </a:r>
            <a:r>
              <a:rPr lang="cs-CZ" dirty="0" err="1">
                <a:solidFill>
                  <a:srgbClr val="FF0000"/>
                </a:solidFill>
              </a:rPr>
              <a:t>Tante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 err="1">
                <a:solidFill>
                  <a:srgbClr val="FF0000"/>
                </a:solidFill>
              </a:rPr>
              <a:t>bei</a:t>
            </a:r>
            <a:r>
              <a:rPr lang="cs-CZ" dirty="0">
                <a:solidFill>
                  <a:srgbClr val="FF0000"/>
                </a:solidFill>
              </a:rPr>
              <a:t> dem </a:t>
            </a:r>
            <a:r>
              <a:rPr lang="cs-CZ" dirty="0" err="1">
                <a:solidFill>
                  <a:srgbClr val="FF0000"/>
                </a:solidFill>
              </a:rPr>
              <a:t>Onkel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 err="1">
                <a:solidFill>
                  <a:srgbClr val="FF0000"/>
                </a:solidFill>
              </a:rPr>
              <a:t>bei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meiner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Freundin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 err="1">
                <a:solidFill>
                  <a:srgbClr val="FF0000"/>
                </a:solidFill>
              </a:rPr>
              <a:t>bei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deinem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Freund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u babičky</a:t>
            </a:r>
          </a:p>
          <a:p>
            <a:r>
              <a:rPr lang="cs-CZ" dirty="0" smtClean="0"/>
              <a:t>u dědečka</a:t>
            </a:r>
          </a:p>
          <a:p>
            <a:r>
              <a:rPr lang="cs-CZ" dirty="0" smtClean="0"/>
              <a:t>u tety</a:t>
            </a:r>
          </a:p>
          <a:p>
            <a:r>
              <a:rPr lang="cs-CZ" dirty="0" smtClean="0"/>
              <a:t>u strýčka</a:t>
            </a:r>
          </a:p>
          <a:p>
            <a:r>
              <a:rPr lang="cs-CZ" dirty="0" smtClean="0"/>
              <a:t>u mé kamarádky</a:t>
            </a:r>
          </a:p>
          <a:p>
            <a:r>
              <a:rPr lang="cs-CZ" dirty="0" smtClean="0"/>
              <a:t>u tvého kamaráda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1732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Předložky - procvičování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mit</a:t>
            </a:r>
            <a:r>
              <a:rPr lang="cs-CZ" dirty="0" smtClean="0">
                <a:solidFill>
                  <a:srgbClr val="FF0000"/>
                </a:solidFill>
              </a:rPr>
              <a:t> dem </a:t>
            </a:r>
            <a:r>
              <a:rPr lang="cs-CZ" dirty="0" err="1" smtClean="0">
                <a:solidFill>
                  <a:srgbClr val="FF0000"/>
                </a:solidFill>
              </a:rPr>
              <a:t>Hund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err="1" smtClean="0">
                <a:solidFill>
                  <a:srgbClr val="FF0000"/>
                </a:solidFill>
              </a:rPr>
              <a:t>mit</a:t>
            </a:r>
            <a:r>
              <a:rPr lang="cs-CZ" dirty="0" smtClean="0">
                <a:solidFill>
                  <a:srgbClr val="FF0000"/>
                </a:solidFill>
              </a:rPr>
              <a:t> der </a:t>
            </a:r>
            <a:r>
              <a:rPr lang="cs-CZ" dirty="0" err="1" smtClean="0">
                <a:solidFill>
                  <a:srgbClr val="FF0000"/>
                </a:solidFill>
              </a:rPr>
              <a:t>Katze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err="1" smtClean="0">
                <a:solidFill>
                  <a:srgbClr val="FF0000"/>
                </a:solidFill>
              </a:rPr>
              <a:t>mit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meiner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Oma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err="1" smtClean="0">
                <a:solidFill>
                  <a:srgbClr val="FF0000"/>
                </a:solidFill>
              </a:rPr>
              <a:t>mit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meinem</a:t>
            </a:r>
            <a:r>
              <a:rPr lang="cs-CZ" dirty="0" smtClean="0">
                <a:solidFill>
                  <a:srgbClr val="FF0000"/>
                </a:solidFill>
              </a:rPr>
              <a:t> Opa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mit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dir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err="1" smtClean="0">
                <a:solidFill>
                  <a:srgbClr val="FF0000"/>
                </a:solidFill>
              </a:rPr>
              <a:t>mit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mir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se psem</a:t>
            </a:r>
          </a:p>
          <a:p>
            <a:r>
              <a:rPr lang="cs-CZ" dirty="0" smtClean="0"/>
              <a:t>s kočkou</a:t>
            </a:r>
          </a:p>
          <a:p>
            <a:r>
              <a:rPr lang="cs-CZ" dirty="0" smtClean="0"/>
              <a:t>s mojí babičkou</a:t>
            </a:r>
          </a:p>
          <a:p>
            <a:r>
              <a:rPr lang="cs-CZ" dirty="0" smtClean="0"/>
              <a:t>s mým strýčkem</a:t>
            </a:r>
          </a:p>
          <a:p>
            <a:r>
              <a:rPr lang="cs-CZ" dirty="0" smtClean="0"/>
              <a:t>s tebou </a:t>
            </a:r>
          </a:p>
          <a:p>
            <a:r>
              <a:rPr lang="cs-CZ" dirty="0" smtClean="0"/>
              <a:t>se mnou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1814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ředložky - procvičování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nach </a:t>
            </a:r>
            <a:r>
              <a:rPr lang="cs-CZ" dirty="0" err="1" smtClean="0">
                <a:solidFill>
                  <a:srgbClr val="FF0000"/>
                </a:solidFill>
              </a:rPr>
              <a:t>Deutschland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nach dem Essen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nach </a:t>
            </a:r>
            <a:r>
              <a:rPr lang="cs-CZ" dirty="0" err="1" smtClean="0">
                <a:solidFill>
                  <a:srgbClr val="FF0000"/>
                </a:solidFill>
              </a:rPr>
              <a:t>Kroatien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nach dem </a:t>
            </a:r>
            <a:r>
              <a:rPr lang="cs-CZ" dirty="0" err="1" smtClean="0">
                <a:solidFill>
                  <a:srgbClr val="FF0000"/>
                </a:solidFill>
              </a:rPr>
              <a:t>Unterricht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nach </a:t>
            </a:r>
            <a:r>
              <a:rPr lang="cs-CZ" dirty="0" err="1" smtClean="0">
                <a:solidFill>
                  <a:srgbClr val="FF0000"/>
                </a:solidFill>
              </a:rPr>
              <a:t>Österreich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do Německa</a:t>
            </a:r>
          </a:p>
          <a:p>
            <a:r>
              <a:rPr lang="cs-CZ" dirty="0" smtClean="0"/>
              <a:t>po jídle</a:t>
            </a:r>
          </a:p>
          <a:p>
            <a:r>
              <a:rPr lang="cs-CZ" dirty="0" smtClean="0"/>
              <a:t>do Chorvatska</a:t>
            </a:r>
          </a:p>
          <a:p>
            <a:r>
              <a:rPr lang="cs-CZ" dirty="0" smtClean="0"/>
              <a:t>po vyučování</a:t>
            </a:r>
          </a:p>
          <a:p>
            <a:r>
              <a:rPr lang="cs-CZ" dirty="0" smtClean="0"/>
              <a:t>do Rakouska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7917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Předložky - procvičování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von dem </a:t>
            </a:r>
            <a:r>
              <a:rPr lang="cs-CZ" dirty="0" err="1" smtClean="0">
                <a:solidFill>
                  <a:srgbClr val="FF0000"/>
                </a:solidFill>
              </a:rPr>
              <a:t>Junge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von dem </a:t>
            </a:r>
            <a:r>
              <a:rPr lang="cs-CZ" dirty="0" err="1" smtClean="0">
                <a:solidFill>
                  <a:srgbClr val="FF0000"/>
                </a:solidFill>
              </a:rPr>
              <a:t>Mädchen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von der </a:t>
            </a:r>
            <a:r>
              <a:rPr lang="cs-CZ" dirty="0" err="1" smtClean="0">
                <a:solidFill>
                  <a:srgbClr val="FF0000"/>
                </a:solidFill>
              </a:rPr>
              <a:t>Frau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von </a:t>
            </a:r>
            <a:r>
              <a:rPr lang="cs-CZ" dirty="0" err="1" smtClean="0">
                <a:solidFill>
                  <a:srgbClr val="FF0000"/>
                </a:solidFill>
              </a:rPr>
              <a:t>meiner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Mutter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von </a:t>
            </a:r>
            <a:r>
              <a:rPr lang="cs-CZ" dirty="0" err="1" smtClean="0">
                <a:solidFill>
                  <a:srgbClr val="FF0000"/>
                </a:solidFill>
              </a:rPr>
              <a:t>meinem</a:t>
            </a:r>
            <a:r>
              <a:rPr lang="cs-CZ" dirty="0" smtClean="0">
                <a:solidFill>
                  <a:srgbClr val="FF0000"/>
                </a:solidFill>
              </a:rPr>
              <a:t> Vater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von </a:t>
            </a:r>
            <a:r>
              <a:rPr lang="cs-CZ" dirty="0" err="1" smtClean="0">
                <a:solidFill>
                  <a:srgbClr val="FF0000"/>
                </a:solidFill>
              </a:rPr>
              <a:t>ihrem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Sohn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od toho kluka</a:t>
            </a:r>
          </a:p>
          <a:p>
            <a:r>
              <a:rPr lang="cs-CZ" dirty="0" smtClean="0"/>
              <a:t>od toho děvčete</a:t>
            </a:r>
          </a:p>
          <a:p>
            <a:r>
              <a:rPr lang="cs-CZ" dirty="0" smtClean="0"/>
              <a:t>od té paní</a:t>
            </a:r>
          </a:p>
          <a:p>
            <a:r>
              <a:rPr lang="cs-CZ" dirty="0" smtClean="0"/>
              <a:t>od mé matky</a:t>
            </a:r>
          </a:p>
          <a:p>
            <a:r>
              <a:rPr lang="cs-CZ" dirty="0" smtClean="0"/>
              <a:t>od mého otce</a:t>
            </a:r>
          </a:p>
          <a:p>
            <a:r>
              <a:rPr lang="cs-CZ" dirty="0" smtClean="0"/>
              <a:t>od jejího syna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6828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Předložky - procvičování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zu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dir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err="1" smtClean="0">
                <a:solidFill>
                  <a:srgbClr val="FF0000"/>
                </a:solidFill>
              </a:rPr>
              <a:t>zu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mir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err="1" smtClean="0">
                <a:solidFill>
                  <a:srgbClr val="FF0000"/>
                </a:solidFill>
              </a:rPr>
              <a:t>zu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meiner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Freundin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err="1" smtClean="0">
                <a:solidFill>
                  <a:srgbClr val="FF0000"/>
                </a:solidFill>
              </a:rPr>
              <a:t>zu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meinem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Freund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err="1" smtClean="0">
                <a:solidFill>
                  <a:srgbClr val="FF0000"/>
                </a:solidFill>
              </a:rPr>
              <a:t>zu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unserer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Oma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err="1" smtClean="0">
                <a:solidFill>
                  <a:srgbClr val="FF0000"/>
                </a:solidFill>
              </a:rPr>
              <a:t>zu</a:t>
            </a:r>
            <a:r>
              <a:rPr lang="cs-CZ" dirty="0" smtClean="0">
                <a:solidFill>
                  <a:srgbClr val="FF0000"/>
                </a:solidFill>
              </a:rPr>
              <a:t> eurem Vater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k tobě</a:t>
            </a:r>
          </a:p>
          <a:p>
            <a:r>
              <a:rPr lang="cs-CZ" dirty="0" smtClean="0"/>
              <a:t>ke mně</a:t>
            </a:r>
          </a:p>
          <a:p>
            <a:r>
              <a:rPr lang="cs-CZ" dirty="0" smtClean="0"/>
              <a:t>k mé kamarádce</a:t>
            </a:r>
          </a:p>
          <a:p>
            <a:r>
              <a:rPr lang="cs-CZ" dirty="0" smtClean="0"/>
              <a:t>k mému kamarádovi</a:t>
            </a:r>
          </a:p>
          <a:p>
            <a:r>
              <a:rPr lang="cs-CZ" dirty="0" smtClean="0"/>
              <a:t>k naší babičce</a:t>
            </a:r>
          </a:p>
          <a:p>
            <a:r>
              <a:rPr lang="cs-CZ" dirty="0" smtClean="0"/>
              <a:t>k vašemu otci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411760" y="6021288"/>
            <a:ext cx="36161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-182880">
              <a:buClr>
                <a:schemeClr val="accent6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cs-CZ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Ilustrace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9414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262</TotalTime>
  <Words>388</Words>
  <Application>Microsoft Office PowerPoint</Application>
  <PresentationFormat>Předvádění na obrazovce (4:3)</PresentationFormat>
  <Paragraphs>132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Exekutivní</vt:lpstr>
      <vt:lpstr>Prezentace aplikace PowerPoint</vt:lpstr>
      <vt:lpstr>Prezentace aplikace PowerPoint</vt:lpstr>
      <vt:lpstr>Předložky se 3. pádem</vt:lpstr>
      <vt:lpstr>Předložky se 3. pádem</vt:lpstr>
      <vt:lpstr>Předložky - procvičování</vt:lpstr>
      <vt:lpstr>Předložky - procvičování</vt:lpstr>
      <vt:lpstr>Předložky - procvičování</vt:lpstr>
      <vt:lpstr>Předložky - procvičování</vt:lpstr>
      <vt:lpstr>Předložky - procvičování</vt:lpstr>
      <vt:lpstr>Předložky - procvičování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 Woche</dc:title>
  <dc:creator>Jitka</dc:creator>
  <cp:lastModifiedBy>sborovna1</cp:lastModifiedBy>
  <cp:revision>20</cp:revision>
  <dcterms:created xsi:type="dcterms:W3CDTF">2012-01-02T10:00:53Z</dcterms:created>
  <dcterms:modified xsi:type="dcterms:W3CDTF">2012-11-16T10:29:38Z</dcterms:modified>
</cp:coreProperties>
</file>