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77" r:id="rId2"/>
    <p:sldId id="278" r:id="rId3"/>
    <p:sldId id="306" r:id="rId4"/>
    <p:sldId id="302" r:id="rId5"/>
    <p:sldId id="307" r:id="rId6"/>
    <p:sldId id="303" r:id="rId7"/>
    <p:sldId id="308" r:id="rId8"/>
    <p:sldId id="304" r:id="rId9"/>
    <p:sldId id="309" r:id="rId10"/>
    <p:sldId id="305" r:id="rId11"/>
    <p:sldId id="31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07_MEIN,DEIN,SEIN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</a:t>
          </a:r>
          <a:r>
            <a:rPr lang="cs-CZ" sz="2000" smtClean="0"/>
            <a:t>:  </a:t>
          </a:r>
          <a:r>
            <a:rPr lang="cs-CZ" sz="20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Familie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</a:t>
          </a:r>
          <a:r>
            <a:rPr lang="cs-CZ" sz="2000" b="0" smtClean="0"/>
            <a:t>: </a:t>
          </a:r>
          <a:r>
            <a:rPr lang="cs-CZ" sz="20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</a:t>
          </a:r>
          <a:r>
            <a:rPr lang="cs-CZ" sz="2000" kern="1200" smtClean="0"/>
            <a:t>:  </a:t>
          </a:r>
          <a:r>
            <a:rPr lang="cs-CZ" sz="2000" b="0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07_MEIN,DEIN,SEIN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Familie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</a:t>
          </a:r>
          <a:r>
            <a:rPr lang="cs-CZ" sz="2000" b="0" kern="1200" smtClean="0"/>
            <a:t>: </a:t>
          </a:r>
          <a:r>
            <a:rPr lang="cs-CZ" sz="2000" b="0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68896729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4175931324"/>
              </p:ext>
            </p:extLst>
          </p:nvPr>
        </p:nvGraphicFramePr>
        <p:xfrm>
          <a:off x="684213" y="1844675"/>
          <a:ext cx="7343775" cy="45656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</a:t>
                      </a:r>
                      <a:r>
                        <a:rPr lang="cs-CZ" sz="1400" i="1" smtClean="0"/>
                        <a:t>OP VK_Ryplová_NJ,7_07_Mein,dein,sein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NJ,7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Listopad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2011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30.11.2011 – VII.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výchova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gramatika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Familie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Přivlastňovací zájmena ve vztahu k rodinným příslušníkům,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mužský rod</a:t>
                      </a:r>
                      <a:endParaRPr lang="cs-CZ" sz="1400" baseline="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Upevnění zájmen, zafixování ve vazbách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Mein, </a:t>
            </a:r>
            <a:r>
              <a:rPr lang="cs-CZ" dirty="0" err="1" smtClean="0"/>
              <a:t>dein</a:t>
            </a:r>
            <a:r>
              <a:rPr lang="cs-CZ" dirty="0" smtClean="0"/>
              <a:t>, </a:t>
            </a:r>
            <a:r>
              <a:rPr lang="cs-CZ" dirty="0" err="1" smtClean="0"/>
              <a:t>sein</a:t>
            </a:r>
            <a:r>
              <a:rPr lang="cs-CZ" dirty="0" smtClean="0"/>
              <a:t>, </a:t>
            </a:r>
            <a:r>
              <a:rPr lang="cs-CZ" dirty="0" err="1" smtClean="0"/>
              <a:t>ihr</a:t>
            </a:r>
            <a:endParaRPr lang="cs-CZ" dirty="0"/>
          </a:p>
        </p:txBody>
      </p:sp>
      <p:pic>
        <p:nvPicPr>
          <p:cNvPr id="1026" name="Picture 2" descr="C:\Documents and Settings\Jitka\Local Settings\Temporary Internet Files\Content.IE5\BV5JZG55\MC90044051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1916832"/>
            <a:ext cx="1447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2276872"/>
            <a:ext cx="5718408" cy="384960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 bin </a:t>
            </a:r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</a:rPr>
              <a:t>ich</a:t>
            </a:r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068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Mein, </a:t>
            </a:r>
            <a:r>
              <a:rPr lang="cs-CZ" dirty="0" err="1" smtClean="0"/>
              <a:t>dein</a:t>
            </a:r>
            <a:r>
              <a:rPr lang="cs-CZ" dirty="0" smtClean="0"/>
              <a:t>, </a:t>
            </a:r>
            <a:r>
              <a:rPr lang="cs-CZ" dirty="0" err="1" smtClean="0"/>
              <a:t>sein</a:t>
            </a:r>
            <a:r>
              <a:rPr lang="cs-CZ" dirty="0" smtClean="0"/>
              <a:t>, </a:t>
            </a:r>
            <a:r>
              <a:rPr lang="cs-CZ" dirty="0" err="1" smtClean="0"/>
              <a:t>ihr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mein Vater.</a:t>
            </a: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mein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Bruder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mein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Onkel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mein Opa.</a:t>
            </a: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mein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Hund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Jitka\Local Settings\Temporary Internet Files\Content.IE5\PMACVYGZ\MC9004245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77072"/>
            <a:ext cx="1457325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901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Mein, </a:t>
            </a:r>
            <a:r>
              <a:rPr lang="cs-CZ" dirty="0" err="1" smtClean="0"/>
              <a:t>dein</a:t>
            </a:r>
            <a:r>
              <a:rPr lang="cs-CZ" dirty="0" smtClean="0"/>
              <a:t>, </a:t>
            </a:r>
            <a:r>
              <a:rPr lang="cs-CZ" dirty="0" err="1" smtClean="0"/>
              <a:t>sein</a:t>
            </a:r>
            <a:r>
              <a:rPr lang="cs-CZ" dirty="0" smtClean="0"/>
              <a:t>, </a:t>
            </a:r>
            <a:r>
              <a:rPr lang="cs-CZ" dirty="0" err="1" smtClean="0"/>
              <a:t>ihr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bist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du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 descr="C:\Documents and Settings\Jitka\Local Settings\Temporary Internet Files\Content.IE5\K3MMH0HD\MC900440670[1].pn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584" y="2491753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693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Mein, </a:t>
            </a:r>
            <a:r>
              <a:rPr lang="cs-CZ" dirty="0" err="1" smtClean="0"/>
              <a:t>dein</a:t>
            </a:r>
            <a:r>
              <a:rPr lang="cs-CZ" dirty="0" smtClean="0"/>
              <a:t>, </a:t>
            </a:r>
            <a:r>
              <a:rPr lang="cs-CZ" dirty="0" err="1" smtClean="0"/>
              <a:t>sein</a:t>
            </a:r>
            <a:r>
              <a:rPr lang="cs-CZ" dirty="0" smtClean="0"/>
              <a:t>, </a:t>
            </a:r>
            <a:r>
              <a:rPr lang="cs-CZ" dirty="0" err="1" smtClean="0"/>
              <a:t>ihr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dein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Vater.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dein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Bruder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dein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Onkel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dein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Opa.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dein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Hund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</p:txBody>
      </p:sp>
      <p:pic>
        <p:nvPicPr>
          <p:cNvPr id="2050" name="Picture 2" descr="C:\Documents and Settings\Jitka\Local Settings\Temporary Internet Files\Content.IE5\D4BFLR14\MC9004283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09120"/>
            <a:ext cx="18891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42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Mein </a:t>
            </a:r>
            <a:r>
              <a:rPr lang="cs-CZ" dirty="0" err="1" smtClean="0"/>
              <a:t>dein</a:t>
            </a:r>
            <a:r>
              <a:rPr lang="cs-CZ" dirty="0" smtClean="0"/>
              <a:t>, </a:t>
            </a:r>
            <a:r>
              <a:rPr lang="cs-CZ" dirty="0" err="1" smtClean="0"/>
              <a:t>sein</a:t>
            </a:r>
            <a:r>
              <a:rPr lang="cs-CZ" dirty="0" smtClean="0"/>
              <a:t>, </a:t>
            </a:r>
            <a:r>
              <a:rPr lang="cs-CZ" dirty="0" err="1" smtClean="0"/>
              <a:t>ihr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Hans.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Documents and Settings\Jitka\Local Settings\Temporary Internet Files\Content.IE5\KSJGBP6P\MC9004406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57571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104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Mein, </a:t>
            </a:r>
            <a:r>
              <a:rPr lang="cs-CZ" dirty="0" err="1" smtClean="0"/>
              <a:t>dein</a:t>
            </a:r>
            <a:r>
              <a:rPr lang="cs-CZ" dirty="0" smtClean="0"/>
              <a:t>, </a:t>
            </a:r>
            <a:r>
              <a:rPr lang="cs-CZ" dirty="0" err="1" smtClean="0"/>
              <a:t>sein</a:t>
            </a:r>
            <a:r>
              <a:rPr lang="cs-CZ" dirty="0" smtClean="0"/>
              <a:t>, </a:t>
            </a:r>
            <a:r>
              <a:rPr lang="cs-CZ" dirty="0" err="1" smtClean="0"/>
              <a:t>ihr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sein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Vater.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sein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Bruder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sein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Onkel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sein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Opa.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sein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Hund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3074" name="Picture 2" descr="C:\Documents and Settings\Jitka\Local Settings\Temporary Internet Files\Content.IE5\FXYZS4S6\MC9004239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05064"/>
            <a:ext cx="17399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201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Mein, </a:t>
            </a:r>
            <a:r>
              <a:rPr lang="cs-CZ" dirty="0" err="1" smtClean="0"/>
              <a:t>dein</a:t>
            </a:r>
            <a:r>
              <a:rPr lang="cs-CZ" dirty="0" smtClean="0"/>
              <a:t>, </a:t>
            </a:r>
            <a:r>
              <a:rPr lang="cs-CZ" dirty="0" err="1" smtClean="0"/>
              <a:t>sein</a:t>
            </a:r>
            <a:r>
              <a:rPr lang="cs-CZ" dirty="0" smtClean="0"/>
              <a:t>, </a:t>
            </a:r>
            <a:r>
              <a:rPr lang="cs-CZ" dirty="0" err="1" smtClean="0"/>
              <a:t>ihr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Julia.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Documents and Settings\Jitka\Local Settings\Temporary Internet Files\Content.IE5\V6HBTBVW\MC90044067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76872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099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Mein, </a:t>
            </a:r>
            <a:r>
              <a:rPr lang="cs-CZ" dirty="0" err="1" smtClean="0"/>
              <a:t>dein</a:t>
            </a:r>
            <a:r>
              <a:rPr lang="cs-CZ" dirty="0" smtClean="0"/>
              <a:t>, </a:t>
            </a:r>
            <a:r>
              <a:rPr lang="cs-CZ" dirty="0" err="1" smtClean="0"/>
              <a:t>sein</a:t>
            </a:r>
            <a:r>
              <a:rPr lang="cs-CZ" dirty="0" smtClean="0"/>
              <a:t>, </a:t>
            </a:r>
            <a:r>
              <a:rPr lang="cs-CZ" dirty="0" err="1" smtClean="0"/>
              <a:t>ihr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ihr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Vater.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ihr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Bruder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ihr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Onkel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ihr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Opa.</a:t>
            </a:r>
          </a:p>
          <a:p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ihr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tx2">
                    <a:lumMod val="75000"/>
                  </a:schemeClr>
                </a:solidFill>
              </a:rPr>
              <a:t>Hund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4098" name="Picture 2" descr="C:\Documents and Settings\Jitka\Local Settings\Temporary Internet Files\Content.IE5\PMACVYGZ\MC9004245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49080"/>
            <a:ext cx="1844675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16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355976" y="1600200"/>
            <a:ext cx="4330824" cy="4525963"/>
          </a:xfrm>
        </p:spPr>
        <p:txBody>
          <a:bodyPr>
            <a:normAutofit/>
          </a:bodyPr>
          <a:lstStyle/>
          <a:p>
            <a:endParaRPr lang="cs-CZ" sz="3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mein Vater.</a:t>
            </a:r>
          </a:p>
          <a:p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dein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Hund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ihr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Opa.</a:t>
            </a:r>
          </a:p>
          <a:p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ist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sein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Bruder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endParaRPr lang="cs-CZ" sz="32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To je můj otec.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To je tvůj pes.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To je její děda.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To je jeho bratr.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122" name="Picture 2" descr="C:\Documents and Settings\Jitka\Local Settings\Temporary Internet Files\Content.IE5\K3MMH0HD\MC900434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941168"/>
            <a:ext cx="1955800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87824" y="6093296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940731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297</TotalTime>
  <Words>316</Words>
  <Application>Microsoft Office PowerPoint</Application>
  <PresentationFormat>Předvádění na obrazovce (4:3)</PresentationFormat>
  <Paragraphs>97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Prezentace aplikace PowerPoint</vt:lpstr>
      <vt:lpstr>Mein, dein, sein, ihr</vt:lpstr>
      <vt:lpstr>Mein, dein, sein, ihr</vt:lpstr>
      <vt:lpstr>Mein, dein, sein, ihr</vt:lpstr>
      <vt:lpstr>Mein, dein, sein, ihr</vt:lpstr>
      <vt:lpstr>Mein dein, sein, ihr</vt:lpstr>
      <vt:lpstr>Mein, dein, sein, ihr</vt:lpstr>
      <vt:lpstr>Mein, dein, sein, ihr</vt:lpstr>
      <vt:lpstr>Mein, dein, sein, ihr</vt:lpstr>
      <vt:lpstr>Wir üben: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sborovna1</cp:lastModifiedBy>
  <cp:revision>21</cp:revision>
  <dcterms:created xsi:type="dcterms:W3CDTF">2012-01-02T10:00:53Z</dcterms:created>
  <dcterms:modified xsi:type="dcterms:W3CDTF">2012-11-16T10:26:28Z</dcterms:modified>
</cp:coreProperties>
</file>