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7" r:id="rId2"/>
    <p:sldId id="278" r:id="rId3"/>
    <p:sldId id="306" r:id="rId4"/>
    <p:sldId id="311" r:id="rId5"/>
    <p:sldId id="312" r:id="rId6"/>
    <p:sldId id="314" r:id="rId7"/>
    <p:sldId id="315" r:id="rId8"/>
    <p:sldId id="316" r:id="rId9"/>
    <p:sldId id="31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09_GERN, AM LIEBSTEN</a:t>
          </a:r>
          <a:endParaRPr lang="cs-CZ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</a:t>
          </a:r>
          <a:r>
            <a:rPr lang="cs-CZ" sz="2000" smtClean="0"/>
            <a:t>: 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Meine</a:t>
          </a:r>
          <a:r>
            <a:rPr lang="cs-CZ" sz="2000" dirty="0" smtClean="0"/>
            <a:t> </a:t>
          </a:r>
          <a:r>
            <a:rPr lang="cs-CZ" sz="2000" dirty="0" err="1" smtClean="0"/>
            <a:t>Freunde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</a:t>
          </a:r>
          <a:r>
            <a:rPr lang="cs-CZ" sz="2000" b="0" smtClean="0"/>
            <a:t>: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159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9" custLinFactNeighborY="2226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201" custLinFactNeighborY="4162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</a:t>
          </a:r>
          <a:r>
            <a:rPr lang="cs-CZ" sz="2000" kern="1200" smtClean="0"/>
            <a:t>: 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09_GERN, AM LIEBSTEN</a:t>
          </a:r>
          <a:endParaRPr lang="cs-CZ" sz="18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245" y="143274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Meine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Freunde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245" y="143274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60192" y="1800202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</a:t>
          </a:r>
          <a:r>
            <a:rPr lang="cs-CZ" sz="2000" b="0" kern="1200" smtClean="0"/>
            <a:t>: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60192" y="1800202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3243039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310214451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VK_Ryplová_NJ,7_09_gern,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am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liebsten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Únor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06.02. 2012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Meine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Freunde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 a 3. stupeň, procvičování slovosledu, vyprávění o svých zálibách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Upevnění a zafixování slovosledu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gern</a:t>
            </a:r>
            <a:r>
              <a:rPr lang="cs-CZ" dirty="0" smtClean="0"/>
              <a:t>,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2276872"/>
            <a:ext cx="5718408" cy="38496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755576" y="1600200"/>
            <a:ext cx="7931224" cy="4525963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spiele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gern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Fu</a:t>
            </a:r>
            <a:r>
              <a:rPr lang="de-DE" b="1" dirty="0" err="1" smtClean="0">
                <a:solidFill>
                  <a:schemeClr val="tx1"/>
                </a:solidFill>
              </a:rPr>
              <a:t>ßball</a:t>
            </a:r>
            <a:r>
              <a:rPr lang="de-DE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250000"/>
              </a:lnSpc>
            </a:pPr>
            <a:r>
              <a:rPr lang="de-DE" b="1" dirty="0" smtClean="0">
                <a:solidFill>
                  <a:schemeClr val="tx1"/>
                </a:solidFill>
              </a:rPr>
              <a:t>Ich spiele nicht gern Karten.</a:t>
            </a:r>
          </a:p>
          <a:p>
            <a:pPr>
              <a:lnSpc>
                <a:spcPct val="250000"/>
              </a:lnSpc>
            </a:pPr>
            <a:r>
              <a:rPr lang="de-DE" b="1" dirty="0" smtClean="0">
                <a:solidFill>
                  <a:schemeClr val="tx1"/>
                </a:solidFill>
              </a:rPr>
              <a:t>Am liebsten spiele ich Schach</a:t>
            </a:r>
            <a:r>
              <a:rPr lang="de-DE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2" descr="C:\Documents and Settings\Jitka\Local Settings\Temporary Internet Files\Content.IE5\K3MMH0HD\MC900311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909" y="1482864"/>
            <a:ext cx="1826971" cy="156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KSJGBP6P\MC900349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880" y="2564904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KSJGBP6P\MC9003081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477" y="4394618"/>
            <a:ext cx="1828800" cy="151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68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gern</a:t>
            </a:r>
            <a:r>
              <a:rPr lang="cs-CZ" dirty="0" smtClean="0"/>
              <a:t>,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2276872"/>
            <a:ext cx="5718408" cy="38496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755576" y="1600200"/>
            <a:ext cx="7931224" cy="4525963"/>
          </a:xfrm>
        </p:spPr>
        <p:txBody>
          <a:bodyPr/>
          <a:lstStyle/>
          <a:p>
            <a:pPr>
              <a:lnSpc>
                <a:spcPct val="300000"/>
              </a:lnSpc>
            </a:pP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mache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gern</a:t>
            </a:r>
            <a:r>
              <a:rPr lang="cs-CZ" b="1" dirty="0" smtClean="0">
                <a:solidFill>
                  <a:schemeClr val="tx1"/>
                </a:solidFill>
              </a:rPr>
              <a:t> Karate</a:t>
            </a:r>
            <a:r>
              <a:rPr lang="de-DE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300000"/>
              </a:lnSpc>
            </a:pPr>
            <a:r>
              <a:rPr lang="de-DE" b="1" dirty="0" smtClean="0">
                <a:solidFill>
                  <a:schemeClr val="tx1"/>
                </a:solidFill>
              </a:rPr>
              <a:t>Ich </a:t>
            </a:r>
            <a:r>
              <a:rPr lang="cs-CZ" b="1" dirty="0" err="1" smtClean="0">
                <a:solidFill>
                  <a:schemeClr val="tx1"/>
                </a:solidFill>
              </a:rPr>
              <a:t>mache</a:t>
            </a:r>
            <a:r>
              <a:rPr lang="de-DE" b="1" dirty="0" smtClean="0">
                <a:solidFill>
                  <a:schemeClr val="tx1"/>
                </a:solidFill>
              </a:rPr>
              <a:t> nicht gern </a:t>
            </a:r>
            <a:r>
              <a:rPr lang="cs-CZ" b="1" dirty="0" smtClean="0">
                <a:solidFill>
                  <a:schemeClr val="tx1"/>
                </a:solidFill>
              </a:rPr>
              <a:t>Judo</a:t>
            </a:r>
            <a:r>
              <a:rPr lang="de-DE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300000"/>
              </a:lnSpc>
            </a:pPr>
            <a:r>
              <a:rPr lang="de-DE" b="1" dirty="0" smtClean="0">
                <a:solidFill>
                  <a:schemeClr val="tx1"/>
                </a:solidFill>
              </a:rPr>
              <a:t>Am liebsten </a:t>
            </a:r>
            <a:r>
              <a:rPr lang="cs-CZ" b="1" dirty="0" err="1" smtClean="0">
                <a:solidFill>
                  <a:schemeClr val="tx1"/>
                </a:solidFill>
              </a:rPr>
              <a:t>mache</a:t>
            </a:r>
            <a:r>
              <a:rPr lang="de-DE" b="1" dirty="0" smtClean="0">
                <a:solidFill>
                  <a:schemeClr val="tx1"/>
                </a:solidFill>
              </a:rPr>
              <a:t> ich </a:t>
            </a:r>
            <a:r>
              <a:rPr lang="cs-CZ" b="1" dirty="0" smtClean="0">
                <a:solidFill>
                  <a:schemeClr val="tx1"/>
                </a:solidFill>
              </a:rPr>
              <a:t>Gymnastik</a:t>
            </a:r>
            <a:r>
              <a:rPr lang="de-DE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Documents and Settings\Jitka\Local Settings\Temporary Internet Files\Content.IE5\31BBBBCF\MC900031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685" y="1340768"/>
            <a:ext cx="1646834" cy="187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DLCZGQJY\MC9000546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177" y="2496161"/>
            <a:ext cx="1699442" cy="1723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Jitka\Local Settings\Temporary Internet Files\Content.IE5\X4N8ICHI\MC9001917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833" y="4932515"/>
            <a:ext cx="2335794" cy="153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14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gern</a:t>
            </a:r>
            <a:r>
              <a:rPr lang="cs-CZ" dirty="0" smtClean="0"/>
              <a:t>,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2276872"/>
            <a:ext cx="5718408" cy="38496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755576" y="1600200"/>
            <a:ext cx="7931224" cy="4525963"/>
          </a:xfrm>
        </p:spPr>
        <p:txBody>
          <a:bodyPr/>
          <a:lstStyle/>
          <a:p>
            <a:pPr>
              <a:lnSpc>
                <a:spcPct val="300000"/>
              </a:lnSpc>
            </a:pPr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lerne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gern</a:t>
            </a:r>
            <a:r>
              <a:rPr lang="cs-CZ" b="1" dirty="0" smtClean="0">
                <a:solidFill>
                  <a:schemeClr val="tx1"/>
                </a:solidFill>
              </a:rPr>
              <a:t> Biologie</a:t>
            </a:r>
            <a:r>
              <a:rPr lang="de-DE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300000"/>
              </a:lnSpc>
            </a:pPr>
            <a:r>
              <a:rPr lang="de-DE" b="1" dirty="0" smtClean="0">
                <a:solidFill>
                  <a:schemeClr val="tx1"/>
                </a:solidFill>
              </a:rPr>
              <a:t>Ich </a:t>
            </a:r>
            <a:r>
              <a:rPr lang="cs-CZ" b="1" dirty="0" err="1" smtClean="0">
                <a:solidFill>
                  <a:schemeClr val="tx1"/>
                </a:solidFill>
              </a:rPr>
              <a:t>lerne</a:t>
            </a:r>
            <a:r>
              <a:rPr lang="de-DE" b="1" dirty="0" smtClean="0">
                <a:solidFill>
                  <a:schemeClr val="tx1"/>
                </a:solidFill>
              </a:rPr>
              <a:t> nicht gern </a:t>
            </a:r>
            <a:r>
              <a:rPr lang="cs-CZ" b="1" dirty="0" smtClean="0">
                <a:solidFill>
                  <a:schemeClr val="tx1"/>
                </a:solidFill>
              </a:rPr>
              <a:t>Chemie</a:t>
            </a:r>
            <a:r>
              <a:rPr lang="de-DE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300000"/>
              </a:lnSpc>
            </a:pPr>
            <a:r>
              <a:rPr lang="de-DE" b="1" dirty="0" smtClean="0">
                <a:solidFill>
                  <a:schemeClr val="tx1"/>
                </a:solidFill>
              </a:rPr>
              <a:t>Am liebsten </a:t>
            </a:r>
            <a:r>
              <a:rPr lang="cs-CZ" b="1" dirty="0" err="1" smtClean="0">
                <a:solidFill>
                  <a:schemeClr val="tx1"/>
                </a:solidFill>
              </a:rPr>
              <a:t>lerne</a:t>
            </a:r>
            <a:r>
              <a:rPr lang="de-DE" b="1" dirty="0" smtClean="0">
                <a:solidFill>
                  <a:schemeClr val="tx1"/>
                </a:solidFill>
              </a:rPr>
              <a:t> ich </a:t>
            </a:r>
            <a:r>
              <a:rPr lang="cs-CZ" b="1" dirty="0" err="1" smtClean="0">
                <a:solidFill>
                  <a:schemeClr val="tx1"/>
                </a:solidFill>
              </a:rPr>
              <a:t>Musik</a:t>
            </a:r>
            <a:r>
              <a:rPr lang="de-DE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Documents and Settings\Jitka\Local Settings\Temporary Internet Files\Content.IE5\FXYZS4S6\MC9002339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148" y="1415158"/>
            <a:ext cx="1837710" cy="191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itka\Local Settings\Temporary Internet Files\Content.IE5\K3MMH0HD\MC9002789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154" y="2626188"/>
            <a:ext cx="1509674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itka\Local Settings\Temporary Internet Files\Content.IE5\31BBBBCF\MC9002296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528" y="4509120"/>
            <a:ext cx="1680667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58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563888" y="1600200"/>
            <a:ext cx="5122912" cy="4525963"/>
          </a:xfrm>
        </p:spPr>
        <p:txBody>
          <a:bodyPr>
            <a:normAutofit fontScale="77500" lnSpcReduction="20000"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31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gern</a:t>
            </a:r>
            <a:r>
              <a:rPr lang="cs-CZ" sz="3200" b="1" dirty="0" smtClean="0">
                <a:solidFill>
                  <a:schemeClr val="tx1"/>
                </a:solidFill>
              </a:rPr>
              <a:t> Domino.</a:t>
            </a:r>
          </a:p>
          <a:p>
            <a:pPr>
              <a:lnSpc>
                <a:spcPct val="31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nicht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gern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Tennis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31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Am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liebsten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Klavier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2838088" cy="4526280"/>
          </a:xfrm>
        </p:spPr>
        <p:txBody>
          <a:bodyPr>
            <a:noAutofit/>
          </a:bodyPr>
          <a:lstStyle/>
          <a:p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4099" name="Picture 3" descr="C:\Documents and Settings\Jitka\Local Settings\Temporary Internet Files\Content.IE5\F2XZ5TV0\MC900360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31664"/>
            <a:ext cx="1368152" cy="136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itka\Local Settings\Temporary Internet Files\Content.IE5\PSHG808A\MC9003588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668" y="3278878"/>
            <a:ext cx="1292841" cy="147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Jitka\Local Settings\Temporary Internet Files\Content.IE5\U4P4GKLP\MC900296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905" y="4750165"/>
            <a:ext cx="1455725" cy="1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8931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203848" y="1600200"/>
            <a:ext cx="5482952" cy="4525963"/>
          </a:xfrm>
        </p:spPr>
        <p:txBody>
          <a:bodyPr>
            <a:normAutofit fontScale="77500" lnSpcReduction="20000"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31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gern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Hockey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31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nicht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gern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mit</a:t>
            </a:r>
            <a:r>
              <a:rPr lang="cs-CZ" sz="3200" b="1" dirty="0" smtClean="0">
                <a:solidFill>
                  <a:schemeClr val="tx1"/>
                </a:solidFill>
              </a:rPr>
              <a:t> Lego.</a:t>
            </a:r>
          </a:p>
          <a:p>
            <a:pPr>
              <a:lnSpc>
                <a:spcPct val="31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Am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liebsten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Gitarre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5122" name="Picture 2" descr="C:\Documents and Settings\Jitka\Local Settings\Temporary Internet Files\Content.IE5\W92MBSOS\MC900088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69" y="1916832"/>
            <a:ext cx="1368152" cy="1253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753" y="3554991"/>
            <a:ext cx="1556751" cy="1042122"/>
          </a:xfrm>
        </p:spPr>
      </p:pic>
      <p:pic>
        <p:nvPicPr>
          <p:cNvPr id="5123" name="Picture 3" descr="C:\Documents and Settings\Jitka\Local Settings\Temporary Internet Files\Content.IE5\W92MBSOS\MC9003571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71" y="4597113"/>
            <a:ext cx="1047325" cy="170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343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411760" y="1600200"/>
            <a:ext cx="6275040" cy="4525963"/>
          </a:xfrm>
        </p:spPr>
        <p:txBody>
          <a:bodyPr>
            <a:normAutofit fontScale="92500"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26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gern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mit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Puppen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26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mache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nicht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gern</a:t>
            </a:r>
            <a:r>
              <a:rPr lang="cs-CZ" sz="3200" b="1" dirty="0" smtClean="0">
                <a:solidFill>
                  <a:schemeClr val="tx1"/>
                </a:solidFill>
              </a:rPr>
              <a:t> Jogging.</a:t>
            </a:r>
          </a:p>
          <a:p>
            <a:pPr>
              <a:lnSpc>
                <a:spcPct val="12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Am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liebsten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Computerspiele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6146" name="Picture 2" descr="C:\Documents and Settings\Jitka\Local Settings\Temporary Internet Files\Content.IE5\KSJGBP6P\MC900435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71" y="1772816"/>
            <a:ext cx="106890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Jitka\Local Settings\Temporary Internet Files\Content.IE5\PSHG808A\MC900331699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122" y="3284984"/>
            <a:ext cx="108874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Jitka\Local Settings\Temporary Internet Files\Content.IE5\D4BFLR14\MC9003837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47" y="4854733"/>
            <a:ext cx="1388514" cy="107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25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843808" y="1600200"/>
            <a:ext cx="5842992" cy="4525963"/>
          </a:xfrm>
        </p:spPr>
        <p:txBody>
          <a:bodyPr>
            <a:normAutofit fontScale="85000" lnSpcReduction="10000"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27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gern</a:t>
            </a:r>
            <a:r>
              <a:rPr lang="cs-CZ" sz="3200" b="1" dirty="0" smtClean="0">
                <a:solidFill>
                  <a:schemeClr val="tx1"/>
                </a:solidFill>
              </a:rPr>
              <a:t> Basketball.</a:t>
            </a:r>
          </a:p>
          <a:p>
            <a:pPr>
              <a:lnSpc>
                <a:spcPct val="27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nicht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gern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Volleyball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270000"/>
              </a:lnSpc>
            </a:pPr>
            <a:r>
              <a:rPr lang="cs-CZ" sz="3200" b="1" dirty="0" err="1" smtClean="0">
                <a:solidFill>
                  <a:schemeClr val="tx1"/>
                </a:solidFill>
              </a:rPr>
              <a:t>Am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liebsten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spiele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ich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Flöte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7170" name="Picture 2" descr="C:\Documents and Settings\Jitka\Local Settings\Temporary Internet Files\Content.IE5\W92MBSOS\MC900441276[1].pn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79" y="1772815"/>
            <a:ext cx="1627353" cy="1627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Jitka\Local Settings\Temporary Internet Files\Content.IE5\BO1FM6AT\MC9001509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917158"/>
            <a:ext cx="912893" cy="103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Jitka\Local Settings\Temporary Internet Files\Content.IE5\KSJGBP6P\MC9002330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041" y="3400169"/>
            <a:ext cx="1404217" cy="121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62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412</TotalTime>
  <Words>269</Words>
  <Application>Microsoft Office PowerPoint</Application>
  <PresentationFormat>Předvádění na obrazovce (4:3)</PresentationFormat>
  <Paragraphs>80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gern, nicht gern,  am liebsten</vt:lpstr>
      <vt:lpstr>gern, nicht gern,  am liebsten</vt:lpstr>
      <vt:lpstr>gern, nicht gern,  am liebsten</vt:lpstr>
      <vt:lpstr>Wir üben:</vt:lpstr>
      <vt:lpstr>Wir üben:</vt:lpstr>
      <vt:lpstr>Wir üben:</vt:lpstr>
      <vt:lpstr>Wir üben: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sborovna1</cp:lastModifiedBy>
  <cp:revision>25</cp:revision>
  <dcterms:created xsi:type="dcterms:W3CDTF">2012-01-02T10:00:53Z</dcterms:created>
  <dcterms:modified xsi:type="dcterms:W3CDTF">2012-11-16T10:31:51Z</dcterms:modified>
</cp:coreProperties>
</file>