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292EA5D-1980-4AD9-B66A-F3A8C4869EBC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E6503BD4-75C6-4D08-A313-0589835815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sk.wikipedia.org/wiki/S%C3%BAbor:Geit_met_sik.jpg" TargetMode="External"/><Relationship Id="rId2" Type="http://schemas.openxmlformats.org/officeDocument/2006/relationships/hyperlink" Target="http://cs.wikipedia.org/wiki/Soubor:Cow_with_calf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1/Merino_sheep.png" TargetMode="External"/><Relationship Id="rId5" Type="http://schemas.openxmlformats.org/officeDocument/2006/relationships/hyperlink" Target="http://cs.wikipedia.org/wiki/Soubor:Tamworthaberdeenshire.jpg" TargetMode="External"/><Relationship Id="rId4" Type="http://schemas.openxmlformats.org/officeDocument/2006/relationships/hyperlink" Target="http://cs.wikipedia.org/wiki/Soubor:Dunkelfuchsstute-Ciara16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077072"/>
            <a:ext cx="6400800" cy="936104"/>
          </a:xfrm>
        </p:spPr>
        <p:txBody>
          <a:bodyPr/>
          <a:lstStyle/>
          <a:p>
            <a:r>
              <a:rPr lang="cs-CZ" dirty="0" smtClean="0"/>
              <a:t>HÁDEJTE, JAKÁ ZVÍŘATA SE VÁM OBJEVÍ PŘI POSTUPNÉM ODKRÝVÁNÍ OBRÁZKŮ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3120008"/>
          </a:xfrm>
        </p:spPr>
        <p:txBody>
          <a:bodyPr/>
          <a:lstStyle/>
          <a:p>
            <a:r>
              <a:rPr lang="cs-CZ" dirty="0" smtClean="0"/>
              <a:t>HOSPODÁŘSKÁ ZVÍŘATA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6672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641179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2R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.1B.05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9962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60648"/>
            <a:ext cx="8503920" cy="6408712"/>
          </a:xfrm>
        </p:spPr>
        <p:txBody>
          <a:bodyPr>
            <a:normAutofit fontScale="32500" lnSpcReduction="20000"/>
          </a:bodyPr>
          <a:lstStyle/>
          <a:p>
            <a:r>
              <a:rPr lang="cs-CZ" sz="3100" b="1" i="1" dirty="0" smtClean="0"/>
              <a:t>Název aktivity</a:t>
            </a:r>
            <a:endParaRPr lang="cs-CZ" sz="3100" dirty="0" smtClean="0"/>
          </a:p>
          <a:p>
            <a:r>
              <a:rPr lang="cs-CZ" sz="3100" b="1" dirty="0" smtClean="0"/>
              <a:t>Hospodářská zvířata - hádanky</a:t>
            </a:r>
            <a:endParaRPr lang="cs-CZ" sz="3100" dirty="0" smtClean="0"/>
          </a:p>
          <a:p>
            <a:r>
              <a:rPr lang="cs-CZ" sz="3100" i="1" dirty="0" smtClean="0"/>
              <a:t>Vzdělávací obory (předměty)</a:t>
            </a:r>
            <a:endParaRPr lang="cs-CZ" sz="3100" dirty="0" smtClean="0"/>
          </a:p>
          <a:p>
            <a:r>
              <a:rPr lang="cs-CZ" sz="3100" dirty="0" err="1" smtClean="0"/>
              <a:t>Prv</a:t>
            </a:r>
            <a:endParaRPr lang="cs-CZ" sz="3100" dirty="0" smtClean="0"/>
          </a:p>
          <a:p>
            <a:r>
              <a:rPr lang="cs-CZ" sz="3100" dirty="0" smtClean="0"/>
              <a:t> </a:t>
            </a:r>
          </a:p>
          <a:p>
            <a:r>
              <a:rPr lang="cs-CZ" sz="3100" i="1" dirty="0" smtClean="0"/>
              <a:t>Ročník</a:t>
            </a:r>
            <a:endParaRPr lang="cs-CZ" sz="3100" dirty="0" smtClean="0"/>
          </a:p>
          <a:p>
            <a:r>
              <a:rPr lang="cs-CZ" sz="3100" dirty="0" smtClean="0"/>
              <a:t>2.</a:t>
            </a:r>
          </a:p>
          <a:p>
            <a:r>
              <a:rPr lang="cs-CZ" sz="3100" b="1" i="1" dirty="0" smtClean="0"/>
              <a:t>Metodický návod</a:t>
            </a:r>
            <a:endParaRPr lang="cs-CZ" sz="3100" dirty="0" smtClean="0"/>
          </a:p>
          <a:p>
            <a:r>
              <a:rPr lang="cs-CZ" sz="3100" dirty="0" smtClean="0"/>
              <a:t> </a:t>
            </a:r>
          </a:p>
          <a:p>
            <a:r>
              <a:rPr lang="cs-CZ" sz="3100" dirty="0" smtClean="0"/>
              <a:t>Žáci si pomocí prezentace a v ní postupně se odkrývajících obrázků opakují nejznámější hospodářská zvířata.</a:t>
            </a:r>
          </a:p>
          <a:p>
            <a:r>
              <a:rPr lang="cs-CZ" sz="3100" dirty="0" smtClean="0"/>
              <a:t>Mohou soutěžit družstva, které z nich dříve obrázek uhodne.</a:t>
            </a:r>
          </a:p>
          <a:p>
            <a:r>
              <a:rPr lang="cs-CZ" sz="3100" dirty="0" smtClean="0"/>
              <a:t> </a:t>
            </a:r>
          </a:p>
          <a:p>
            <a:r>
              <a:rPr lang="cs-CZ" sz="3100" i="1" dirty="0" smtClean="0"/>
              <a:t>Využité formy a metody práce</a:t>
            </a:r>
            <a:endParaRPr lang="cs-CZ" sz="3100" dirty="0" smtClean="0"/>
          </a:p>
          <a:p>
            <a:r>
              <a:rPr lang="cs-CZ" sz="3100" dirty="0" smtClean="0"/>
              <a:t>Soutěž družstev</a:t>
            </a:r>
          </a:p>
          <a:p>
            <a:r>
              <a:rPr lang="cs-CZ" sz="3100" dirty="0" smtClean="0"/>
              <a:t>Frontální forma výuky </a:t>
            </a:r>
          </a:p>
          <a:p>
            <a:r>
              <a:rPr lang="cs-CZ" sz="3100" dirty="0" smtClean="0"/>
              <a:t>Prezentace</a:t>
            </a:r>
          </a:p>
          <a:p>
            <a:r>
              <a:rPr lang="cs-CZ" sz="3100" i="1" dirty="0" smtClean="0"/>
              <a:t>Pomůcky</a:t>
            </a:r>
            <a:endParaRPr lang="cs-CZ" sz="3100" dirty="0" smtClean="0"/>
          </a:p>
          <a:p>
            <a:r>
              <a:rPr lang="cs-CZ" sz="3100" dirty="0" smtClean="0"/>
              <a:t> Interaktivní tabule</a:t>
            </a:r>
          </a:p>
          <a:p>
            <a:r>
              <a:rPr lang="cs-CZ" sz="3100" i="1" dirty="0" smtClean="0"/>
              <a:t>Zdroj citací, informací, podkladů.</a:t>
            </a:r>
            <a:endParaRPr lang="cs-CZ" sz="3100" dirty="0" smtClean="0"/>
          </a:p>
          <a:p>
            <a:r>
              <a:rPr lang="cs-CZ" sz="3100" dirty="0" smtClean="0"/>
              <a:t> </a:t>
            </a:r>
          </a:p>
          <a:p>
            <a:r>
              <a:rPr lang="cs-CZ" sz="3100" u="sng" dirty="0" smtClean="0">
                <a:hlinkClick r:id="rId2"/>
              </a:rPr>
              <a:t>http://cs.wikipedia.org/wiki/Soubor:Cow_with_calf.jpg</a:t>
            </a:r>
            <a:endParaRPr lang="cs-CZ" sz="3100" dirty="0" smtClean="0"/>
          </a:p>
          <a:p>
            <a:r>
              <a:rPr lang="cs-CZ" sz="3100" u="sng" dirty="0" smtClean="0">
                <a:hlinkClick r:id="rId3"/>
              </a:rPr>
              <a:t>http://sk.wikipedia.org/wiki/S%C3%BAbor:Geit_met_sik.jpg</a:t>
            </a:r>
            <a:endParaRPr lang="cs-CZ" sz="3100" dirty="0" smtClean="0"/>
          </a:p>
          <a:p>
            <a:r>
              <a:rPr lang="cs-CZ" sz="3100" u="sng" dirty="0" smtClean="0">
                <a:hlinkClick r:id="rId4"/>
              </a:rPr>
              <a:t>http://cs.wikipedia.org/wiki/Soubor:Dunkelfuchsstute-Ciara16.jpg</a:t>
            </a:r>
            <a:endParaRPr lang="cs-CZ" sz="3100" dirty="0" smtClean="0"/>
          </a:p>
          <a:p>
            <a:r>
              <a:rPr lang="cs-CZ" sz="3100" u="sng" dirty="0" smtClean="0">
                <a:hlinkClick r:id="rId5"/>
              </a:rPr>
              <a:t>http://cs.wikipedia.org/wiki/Soubor:Tamworthaberdeenshire.jpg</a:t>
            </a:r>
            <a:endParaRPr lang="cs-CZ" sz="3100" dirty="0" smtClean="0"/>
          </a:p>
          <a:p>
            <a:r>
              <a:rPr lang="cs-CZ" sz="3100" u="sng" dirty="0" smtClean="0">
                <a:hlinkClick r:id="rId6"/>
              </a:rPr>
              <a:t>http://upload.wikimedia.org/wikipedia/commons/a/a1/Merino_sheep.png</a:t>
            </a:r>
            <a:endParaRPr lang="cs-CZ" sz="3100" dirty="0" smtClean="0"/>
          </a:p>
          <a:p>
            <a:r>
              <a:rPr lang="cs-CZ" sz="3100" dirty="0" smtClean="0"/>
              <a:t> </a:t>
            </a:r>
          </a:p>
          <a:p>
            <a:r>
              <a:rPr lang="cs-CZ" sz="3100" dirty="0" smtClean="0"/>
              <a:t> </a:t>
            </a:r>
          </a:p>
          <a:p>
            <a:r>
              <a:rPr lang="cs-CZ" sz="3100" i="1" dirty="0" smtClean="0"/>
              <a:t>Autor</a:t>
            </a:r>
            <a:endParaRPr lang="cs-CZ" sz="3100" dirty="0" smtClean="0"/>
          </a:p>
          <a:p>
            <a:r>
              <a:rPr lang="cs-CZ" sz="3100" b="1" dirty="0" smtClean="0"/>
              <a:t> </a:t>
            </a:r>
            <a:endParaRPr lang="cs-CZ" sz="3100" dirty="0" smtClean="0"/>
          </a:p>
          <a:p>
            <a:r>
              <a:rPr lang="cs-CZ" sz="3100" b="1" dirty="0" smtClean="0"/>
              <a:t>Mgr. Petra </a:t>
            </a:r>
            <a:r>
              <a:rPr lang="cs-CZ" sz="3100" b="1" dirty="0" err="1" smtClean="0"/>
              <a:t>Vérostová</a:t>
            </a:r>
            <a:endParaRPr lang="cs-CZ" sz="3100" dirty="0" smtClean="0"/>
          </a:p>
          <a:p>
            <a:r>
              <a:rPr lang="cs-CZ" sz="3100" b="1" dirty="0" smtClean="0"/>
              <a:t> </a:t>
            </a:r>
            <a:endParaRPr lang="cs-CZ" sz="3100" dirty="0" smtClean="0"/>
          </a:p>
          <a:p>
            <a:r>
              <a:rPr lang="cs-CZ" sz="3100" dirty="0" smtClean="0"/>
              <a:t>Metodická pomůcka může být používána pro účely vzdělávání.</a:t>
            </a:r>
          </a:p>
          <a:p>
            <a:r>
              <a:rPr lang="cs-CZ" sz="3100" dirty="0" smtClean="0"/>
              <a:t>17.4.2013</a:t>
            </a:r>
          </a:p>
          <a:p>
            <a:r>
              <a:rPr lang="cs-CZ" sz="3100" b="1" dirty="0" smtClean="0"/>
              <a:t> </a:t>
            </a:r>
            <a:endParaRPr lang="cs-CZ" sz="3100" dirty="0" smtClean="0"/>
          </a:p>
          <a:p>
            <a:r>
              <a:rPr lang="cs-CZ" sz="3100" i="1" dirty="0" smtClean="0"/>
              <a:t>Kontakt</a:t>
            </a:r>
            <a:endParaRPr lang="cs-CZ" sz="3100" dirty="0" smtClean="0"/>
          </a:p>
          <a:p>
            <a:r>
              <a:rPr lang="cs-CZ" sz="3100" b="1" dirty="0" smtClean="0"/>
              <a:t>Mgr. Petra </a:t>
            </a:r>
            <a:r>
              <a:rPr lang="cs-CZ" sz="3100" b="1" dirty="0" err="1" smtClean="0"/>
              <a:t>Vérostová</a:t>
            </a:r>
            <a:endParaRPr lang="cs-CZ" sz="3100" dirty="0" smtClean="0"/>
          </a:p>
          <a:p>
            <a:r>
              <a:rPr lang="cs-CZ" sz="3100" dirty="0" smtClean="0"/>
              <a:t> </a:t>
            </a:r>
          </a:p>
          <a:p>
            <a:r>
              <a:rPr lang="cs-CZ" sz="3100" dirty="0" smtClean="0"/>
              <a:t>ZŠ </a:t>
            </a:r>
            <a:r>
              <a:rPr lang="cs-CZ" sz="3100" dirty="0" err="1" smtClean="0"/>
              <a:t>Bosonožská</a:t>
            </a:r>
            <a:r>
              <a:rPr lang="cs-CZ" sz="3100" dirty="0" smtClean="0"/>
              <a:t> 9, p. o.</a:t>
            </a:r>
          </a:p>
          <a:p>
            <a:r>
              <a:rPr lang="cs-CZ" sz="3100" dirty="0" smtClean="0"/>
              <a:t>62500 Brno</a:t>
            </a:r>
          </a:p>
          <a:p>
            <a:r>
              <a:rPr lang="cs-CZ" sz="3100" dirty="0" err="1" smtClean="0"/>
              <a:t>verostova</a:t>
            </a:r>
            <a:r>
              <a:rPr lang="cs-CZ" sz="3100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HÁDEJTE HOSPODÁŘSKÁ ZVÍŘATA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138" y="1713335"/>
            <a:ext cx="6048672" cy="4137291"/>
          </a:xfrm>
        </p:spPr>
      </p:pic>
      <p:sp>
        <p:nvSpPr>
          <p:cNvPr id="8" name="Obdélník 7"/>
          <p:cNvSpPr/>
          <p:nvPr/>
        </p:nvSpPr>
        <p:spPr>
          <a:xfrm>
            <a:off x="2532045" y="1700808"/>
            <a:ext cx="1247867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21771" y="1700808"/>
            <a:ext cx="1204399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1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779912" y="1700808"/>
            <a:ext cx="1171865" cy="10206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932039" y="1700808"/>
            <a:ext cx="124387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175913" y="1700808"/>
            <a:ext cx="1204399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321772" y="2708920"/>
            <a:ext cx="124387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526170" y="2708920"/>
            <a:ext cx="1264667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779912" y="2708920"/>
            <a:ext cx="1171865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932039" y="2708920"/>
            <a:ext cx="1243873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175913" y="2711056"/>
            <a:ext cx="1204399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321771" y="3721159"/>
            <a:ext cx="1204399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532045" y="3721159"/>
            <a:ext cx="1247867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779913" y="3717032"/>
            <a:ext cx="1152128" cy="10122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932040" y="3721159"/>
            <a:ext cx="1243873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175913" y="3717032"/>
            <a:ext cx="1204399" cy="10122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321771" y="4729271"/>
            <a:ext cx="1204399" cy="114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532045" y="4729271"/>
            <a:ext cx="1258792" cy="114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3779912" y="4729271"/>
            <a:ext cx="1152127" cy="114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932039" y="4729271"/>
            <a:ext cx="1243873" cy="114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175913" y="4729271"/>
            <a:ext cx="1204399" cy="11480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51800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HÁDEJTE HOSPODÁŘSKÁ ZVÍŘATA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7426" y="1390319"/>
            <a:ext cx="5452846" cy="5187466"/>
          </a:xfrm>
        </p:spPr>
      </p:pic>
      <p:sp>
        <p:nvSpPr>
          <p:cNvPr id="9" name="Obdélník 8"/>
          <p:cNvSpPr/>
          <p:nvPr/>
        </p:nvSpPr>
        <p:spPr>
          <a:xfrm>
            <a:off x="1547664" y="141277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915816" y="141277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283968" y="141277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652120" y="141277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559464" y="2702690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915816" y="2702690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283968" y="2702690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652120" y="2702690"/>
            <a:ext cx="1368152" cy="13108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547664" y="3976304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915816" y="3985399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283968" y="3985399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652120" y="3985399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547664" y="528154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915816" y="528154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283968" y="5281640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652120" y="5281640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1892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HÁDEJTE HOSPODÁŘSKÁ ZVÍŘATA</a:t>
            </a: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0190" y="1527175"/>
            <a:ext cx="4106106" cy="5142185"/>
          </a:xfrm>
        </p:spPr>
      </p:pic>
      <p:sp>
        <p:nvSpPr>
          <p:cNvPr id="10" name="Obdélník 9"/>
          <p:cNvSpPr/>
          <p:nvPr/>
        </p:nvSpPr>
        <p:spPr>
          <a:xfrm>
            <a:off x="3131840" y="1484784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499992" y="1484784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130190" y="278772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499992" y="2780928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131840" y="40770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499992" y="40770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868144" y="1484784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868144" y="278432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868144" y="40770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131840" y="537321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499992" y="537321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868144" y="537321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8439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HÁDEJTE HOSPODÁŘSKÁ ZVÍŘATA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151" y="1527174"/>
            <a:ext cx="6804222" cy="5110728"/>
          </a:xfrm>
        </p:spPr>
      </p:pic>
      <p:sp>
        <p:nvSpPr>
          <p:cNvPr id="5" name="Obdélník 4"/>
          <p:cNvSpPr/>
          <p:nvPr/>
        </p:nvSpPr>
        <p:spPr>
          <a:xfrm>
            <a:off x="1086679" y="149367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47764" y="149367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815916" y="15071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3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84068" y="15071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4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552220" y="1507172"/>
            <a:ext cx="1368152" cy="12643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5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86679" y="2780928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6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47764" y="2771561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7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15916" y="2773548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8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184068" y="2773548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552220" y="2780928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10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079612" y="40770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11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447764" y="40770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12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815916" y="4067705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13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184068" y="406620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14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552220" y="40770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15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079612" y="536234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16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447764" y="5341758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17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815916" y="536234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18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184068" y="536234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19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552220" y="537321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20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0844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HÁDEJTE HOSPODÁŘSKÁ ZVÍŘATA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9025" y="1527174"/>
            <a:ext cx="6798414" cy="5151075"/>
          </a:xfrm>
        </p:spPr>
      </p:pic>
      <p:sp>
        <p:nvSpPr>
          <p:cNvPr id="7" name="Obdélník 6"/>
          <p:cNvSpPr/>
          <p:nvPr/>
        </p:nvSpPr>
        <p:spPr>
          <a:xfrm>
            <a:off x="1086679" y="149367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86679" y="278981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6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86679" y="4080279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11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97000" y="5382105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16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54831" y="149367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22983" y="149367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3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191135" y="149367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4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559287" y="1493673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5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465152" y="278981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7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822983" y="278981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8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91135" y="278981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559287" y="278981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10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454831" y="4085961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12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822983" y="4085961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13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183560" y="407552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14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833304" y="539181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18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559287" y="4095672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16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467969" y="537166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17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191135" y="5371325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19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551712" y="5371666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20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12830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1023</TotalTime>
  <Words>156</Words>
  <Application>Microsoft Office PowerPoint</Application>
  <PresentationFormat>Předvádění na obrazovce (4:3)</PresentationFormat>
  <Paragraphs>121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HOSPODÁŘSKÁ ZVÍŘATA</vt:lpstr>
      <vt:lpstr>Snímek 2</vt:lpstr>
      <vt:lpstr>HÁDEJTE HOSPODÁŘSKÁ ZVÍŘATA</vt:lpstr>
      <vt:lpstr>HÁDEJTE HOSPODÁŘSKÁ ZVÍŘATA</vt:lpstr>
      <vt:lpstr>HÁDEJTE HOSPODÁŘSKÁ ZVÍŘATA</vt:lpstr>
      <vt:lpstr>HÁDEJTE HOSPODÁŘSKÁ ZVÍŘATA</vt:lpstr>
      <vt:lpstr>HÁDEJTE HOSPODÁŘSKÁ ZVÍŘATA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Danuše</cp:lastModifiedBy>
  <cp:revision>17</cp:revision>
  <dcterms:created xsi:type="dcterms:W3CDTF">2013-05-20T16:15:31Z</dcterms:created>
  <dcterms:modified xsi:type="dcterms:W3CDTF">2013-12-27T21:56:02Z</dcterms:modified>
</cp:coreProperties>
</file>