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77" r:id="rId2"/>
    <p:sldId id="278" r:id="rId3"/>
    <p:sldId id="306" r:id="rId4"/>
    <p:sldId id="311" r:id="rId5"/>
    <p:sldId id="312" r:id="rId6"/>
    <p:sldId id="314" r:id="rId7"/>
    <p:sldId id="318" r:id="rId8"/>
    <p:sldId id="319" r:id="rId9"/>
    <p:sldId id="320" r:id="rId10"/>
    <p:sldId id="315" r:id="rId11"/>
    <p:sldId id="32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10_UHR,STUNDE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Freunde</a:t>
          </a:r>
          <a:r>
            <a:rPr lang="cs-CZ" sz="2000" dirty="0" smtClean="0"/>
            <a:t>, časové </a:t>
          </a:r>
          <a:r>
            <a:rPr lang="cs-CZ" sz="2000" dirty="0" smtClean="0"/>
            <a:t>údaje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10_UHR,STUNDE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Freunde</a:t>
          </a:r>
          <a:r>
            <a:rPr lang="cs-CZ" sz="2000" kern="1200" dirty="0" smtClean="0"/>
            <a:t>, časové </a:t>
          </a:r>
          <a:r>
            <a:rPr lang="cs-CZ" sz="2000" kern="1200" dirty="0" smtClean="0"/>
            <a:t>údaje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1832714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153554056"/>
              </p:ext>
            </p:extLst>
          </p:nvPr>
        </p:nvGraphicFramePr>
        <p:xfrm>
          <a:off x="684213" y="1844675"/>
          <a:ext cx="7343775" cy="46324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VK_Ryplová_NJ,7_10_Uhr,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Stunde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Únor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29.02.2012–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Meine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Freunde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časové údaje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rozlišení časového  údaje a časového úseku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odlišnost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od češtiny, 1 hodina – 1 Uhr, trvání 1 hodinu –1Stunde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699792" y="1988840"/>
            <a:ext cx="5328592" cy="453650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300000"/>
              </a:lnSpc>
              <a:buNone/>
            </a:pPr>
            <a:r>
              <a:rPr lang="cs-CZ" dirty="0" smtClean="0"/>
              <a:t>    </a:t>
            </a:r>
            <a:r>
              <a:rPr lang="cs-CZ" sz="3200" b="1" dirty="0" smtClean="0">
                <a:solidFill>
                  <a:schemeClr val="tx1"/>
                </a:solidFill>
              </a:rPr>
              <a:t>Es </a:t>
            </a:r>
            <a:r>
              <a:rPr lang="cs-CZ" sz="3200" b="1" dirty="0" err="1" smtClean="0">
                <a:solidFill>
                  <a:schemeClr val="tx1"/>
                </a:solidFill>
              </a:rPr>
              <a:t>ist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vier</a:t>
            </a:r>
            <a:r>
              <a:rPr lang="cs-CZ" sz="3200" b="1" dirty="0" smtClean="0">
                <a:solidFill>
                  <a:schemeClr val="tx1"/>
                </a:solidFill>
              </a:rPr>
              <a:t> Uhr.</a:t>
            </a:r>
          </a:p>
          <a:p>
            <a:pPr>
              <a:lnSpc>
                <a:spcPct val="300000"/>
              </a:lnSpc>
            </a:pPr>
            <a:r>
              <a:rPr lang="cs-CZ" sz="3200" b="1" dirty="0" smtClean="0">
                <a:solidFill>
                  <a:schemeClr val="tx1"/>
                </a:solidFill>
              </a:rPr>
              <a:t>Es </a:t>
            </a:r>
            <a:r>
              <a:rPr lang="cs-CZ" sz="3200" b="1" dirty="0" err="1" smtClean="0">
                <a:solidFill>
                  <a:schemeClr val="tx1"/>
                </a:solidFill>
              </a:rPr>
              <a:t>ist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drei</a:t>
            </a:r>
            <a:r>
              <a:rPr lang="cs-CZ" sz="3200" b="1" dirty="0" smtClean="0">
                <a:solidFill>
                  <a:schemeClr val="tx1"/>
                </a:solidFill>
              </a:rPr>
              <a:t> Uhr.</a:t>
            </a:r>
          </a:p>
          <a:p>
            <a:pPr>
              <a:lnSpc>
                <a:spcPct val="300000"/>
              </a:lnSpc>
            </a:pPr>
            <a:r>
              <a:rPr lang="cs-CZ" sz="3200" b="1" dirty="0" smtClean="0">
                <a:solidFill>
                  <a:schemeClr val="tx1"/>
                </a:solidFill>
              </a:rPr>
              <a:t>Es </a:t>
            </a:r>
            <a:r>
              <a:rPr lang="cs-CZ" sz="3200" b="1" dirty="0" err="1" smtClean="0">
                <a:solidFill>
                  <a:schemeClr val="tx1"/>
                </a:solidFill>
              </a:rPr>
              <a:t>ist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zwei</a:t>
            </a:r>
            <a:r>
              <a:rPr lang="cs-CZ" sz="3200" b="1" dirty="0" smtClean="0">
                <a:solidFill>
                  <a:schemeClr val="tx1"/>
                </a:solidFill>
              </a:rPr>
              <a:t> Uhr.</a:t>
            </a:r>
            <a:endParaRPr lang="cs-CZ" sz="3200" b="1" dirty="0">
              <a:solidFill>
                <a:schemeClr val="tx1"/>
              </a:solidFill>
            </a:endParaRPr>
          </a:p>
          <a:p>
            <a:endParaRPr lang="cs-CZ" dirty="0" smtClean="0"/>
          </a:p>
        </p:txBody>
      </p:sp>
      <p:pic>
        <p:nvPicPr>
          <p:cNvPr id="1026" name="Picture 2" descr="C:\Documents and Settings\Jitka\Local Settings\Temporary Internet Files\Content.IE5\BV5JZG55\MC900441468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" y="1556792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Jitka\Local Settings\Temporary Internet Files\Content.IE5\PSHG808A\MC900424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17653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itka\Local Settings\Temporary Internet Files\Content.IE5\FXYZS4S6\MC900016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58" y="5344588"/>
            <a:ext cx="1255471" cy="142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dauert</a:t>
            </a:r>
            <a:r>
              <a:rPr lang="cs-CZ" dirty="0" smtClean="0"/>
              <a:t> es?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936776" y="1600200"/>
            <a:ext cx="5750024" cy="4525963"/>
          </a:xfrm>
        </p:spPr>
        <p:txBody>
          <a:bodyPr>
            <a:noAutofit/>
          </a:bodyPr>
          <a:lstStyle/>
          <a:p>
            <a:pPr>
              <a:lnSpc>
                <a:spcPct val="30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Eine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Sekunde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Eine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Minute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cs-CZ" sz="3200" b="1" dirty="0" err="1" smtClean="0">
                <a:solidFill>
                  <a:srgbClr val="FF0000"/>
                </a:solidFill>
              </a:rPr>
              <a:t>Eine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Stunde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Jitka\Local Settings\Temporary Internet Files\Content.IE5\FXYZS4S6\MM90025450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12" y="256490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14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600200"/>
            <a:ext cx="7931224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Wann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fährst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du</a:t>
            </a:r>
            <a:r>
              <a:rPr lang="cs-CZ" sz="3200" b="1" dirty="0" smtClean="0">
                <a:solidFill>
                  <a:schemeClr val="tx1"/>
                </a:solidFill>
              </a:rPr>
              <a:t> ab?</a:t>
            </a:r>
          </a:p>
          <a:p>
            <a:pPr>
              <a:lnSpc>
                <a:spcPct val="150000"/>
              </a:lnSpc>
            </a:pPr>
            <a:r>
              <a:rPr lang="cs-CZ" sz="5100" b="1" dirty="0" smtClean="0">
                <a:solidFill>
                  <a:srgbClr val="FF0000"/>
                </a:solidFill>
              </a:rPr>
              <a:t>Um 3 Uhr.</a:t>
            </a:r>
          </a:p>
          <a:p>
            <a:pPr>
              <a:lnSpc>
                <a:spcPct val="150000"/>
              </a:lnSpc>
            </a:pPr>
            <a:r>
              <a:rPr lang="cs-CZ" sz="3500" b="1" dirty="0" err="1" smtClean="0">
                <a:solidFill>
                  <a:schemeClr val="tx1"/>
                </a:solidFill>
              </a:rPr>
              <a:t>Wie</a:t>
            </a:r>
            <a:r>
              <a:rPr lang="cs-CZ" sz="3500" b="1" dirty="0" smtClean="0">
                <a:solidFill>
                  <a:schemeClr val="tx1"/>
                </a:solidFill>
              </a:rPr>
              <a:t> </a:t>
            </a:r>
            <a:r>
              <a:rPr lang="cs-CZ" sz="3500" b="1" dirty="0" err="1" smtClean="0">
                <a:solidFill>
                  <a:schemeClr val="tx1"/>
                </a:solidFill>
              </a:rPr>
              <a:t>lange</a:t>
            </a:r>
            <a:r>
              <a:rPr lang="cs-CZ" sz="3500" b="1" dirty="0" smtClean="0">
                <a:solidFill>
                  <a:schemeClr val="tx1"/>
                </a:solidFill>
              </a:rPr>
              <a:t> </a:t>
            </a:r>
            <a:r>
              <a:rPr lang="cs-CZ" sz="3500" b="1" dirty="0" err="1" smtClean="0">
                <a:solidFill>
                  <a:schemeClr val="tx1"/>
                </a:solidFill>
              </a:rPr>
              <a:t>fährt</a:t>
            </a:r>
            <a:r>
              <a:rPr lang="cs-CZ" sz="3500" b="1" dirty="0" smtClean="0">
                <a:solidFill>
                  <a:schemeClr val="tx1"/>
                </a:solidFill>
              </a:rPr>
              <a:t> </a:t>
            </a:r>
            <a:r>
              <a:rPr lang="cs-CZ" sz="3500" b="1" dirty="0" err="1" smtClean="0">
                <a:solidFill>
                  <a:schemeClr val="tx1"/>
                </a:solidFill>
              </a:rPr>
              <a:t>dein</a:t>
            </a:r>
            <a:r>
              <a:rPr lang="cs-CZ" sz="3500" b="1" dirty="0" smtClean="0">
                <a:solidFill>
                  <a:schemeClr val="tx1"/>
                </a:solidFill>
              </a:rPr>
              <a:t> </a:t>
            </a:r>
            <a:r>
              <a:rPr lang="cs-CZ" sz="3500" b="1" dirty="0" err="1" smtClean="0">
                <a:solidFill>
                  <a:schemeClr val="tx1"/>
                </a:solidFill>
              </a:rPr>
              <a:t>Zug</a:t>
            </a:r>
            <a:r>
              <a:rPr lang="cs-CZ" sz="3500" b="1" dirty="0" smtClean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5200" b="1" dirty="0" smtClean="0">
                <a:solidFill>
                  <a:srgbClr val="FF0000"/>
                </a:solidFill>
              </a:rPr>
              <a:t>3 </a:t>
            </a:r>
            <a:r>
              <a:rPr lang="cs-CZ" sz="5200" b="1" dirty="0" err="1" smtClean="0">
                <a:solidFill>
                  <a:srgbClr val="FF0000"/>
                </a:solidFill>
              </a:rPr>
              <a:t>Stunden</a:t>
            </a:r>
            <a:r>
              <a:rPr lang="cs-CZ" sz="5200" b="1" dirty="0" smtClean="0">
                <a:solidFill>
                  <a:srgbClr val="FF0000"/>
                </a:solidFill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3500" b="1" dirty="0" smtClean="0">
                <a:solidFill>
                  <a:srgbClr val="FF0000"/>
                </a:solidFill>
              </a:rPr>
              <a:t>(von 3 Uhr bis 6 Uhr)</a:t>
            </a:r>
          </a:p>
          <a:p>
            <a:pPr>
              <a:lnSpc>
                <a:spcPct val="300000"/>
              </a:lnSpc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Jitka\Local Settings\Temporary Internet Files\Content.IE5\BO1FM6AT\MC900424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72816"/>
            <a:ext cx="17653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itka\Local Settings\Temporary Internet Files\Content.IE5\BV5JZG55\MM9003363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292" y="4506467"/>
            <a:ext cx="2056208" cy="137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58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699792" y="2276872"/>
            <a:ext cx="5987008" cy="384929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Vlak jede 5 hodin.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098" name="Picture 2" descr="C:\Documents and Settings\Jitka\Local Settings\Temporary Internet Files\Content.IE5\F2XZ5TV0\MM900296919[1].gi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175748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93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699792" y="2276872"/>
            <a:ext cx="5987008" cy="384929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Vlak jede 5 hodin.</a:t>
            </a:r>
          </a:p>
          <a:p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Der </a:t>
            </a:r>
            <a:r>
              <a:rPr lang="cs-CZ" sz="3200" b="1" dirty="0" err="1" smtClean="0">
                <a:solidFill>
                  <a:srgbClr val="FF0000"/>
                </a:solidFill>
              </a:rPr>
              <a:t>Zug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fährt</a:t>
            </a:r>
            <a:r>
              <a:rPr lang="cs-CZ" sz="3200" b="1" dirty="0" smtClean="0">
                <a:solidFill>
                  <a:srgbClr val="FF0000"/>
                </a:solidFill>
              </a:rPr>
              <a:t> 5 </a:t>
            </a:r>
            <a:r>
              <a:rPr lang="cs-CZ" sz="3200" b="1" dirty="0" err="1" smtClean="0">
                <a:solidFill>
                  <a:srgbClr val="FF0000"/>
                </a:solidFill>
              </a:rPr>
              <a:t>Stunden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098" name="Picture 2" descr="C:\Documents and Settings\Jitka\Local Settings\Temporary Internet Files\Content.IE5\F2XZ5TV0\MM900296919[1].gi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175748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514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Lyžujeme dvě hodiny.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3342144" cy="45262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3" name="Picture 3" descr="C:\Documents and Settings\Jitka\Local Settings\Temporary Internet Files\Content.IE5\D4BFLR14\MM900309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62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Lyžujeme dvě hodiny.</a:t>
            </a:r>
          </a:p>
          <a:p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Wir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fahren</a:t>
            </a:r>
            <a:r>
              <a:rPr lang="cs-CZ" sz="3200" b="1" dirty="0" smtClean="0">
                <a:solidFill>
                  <a:srgbClr val="FF0000"/>
                </a:solidFill>
              </a:rPr>
              <a:t> 2 </a:t>
            </a:r>
            <a:r>
              <a:rPr lang="cs-CZ" sz="3200" b="1" dirty="0" err="1" smtClean="0">
                <a:solidFill>
                  <a:srgbClr val="FF0000"/>
                </a:solidFill>
              </a:rPr>
              <a:t>Stunden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Schi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3342144" cy="45262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3" name="Picture 3" descr="C:\Documents and Settings\Jitka\Local Settings\Temporary Internet Files\Content.IE5\D4BFLR14\MM900309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18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03848" y="1600200"/>
            <a:ext cx="5482952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chemeClr val="tx1"/>
                </a:solidFill>
              </a:rPr>
              <a:t>Um 2.........</a:t>
            </a:r>
            <a:r>
              <a:rPr lang="cs-CZ" sz="3200" b="1" dirty="0" err="1" smtClean="0">
                <a:solidFill>
                  <a:schemeClr val="tx1"/>
                </a:solidFill>
              </a:rPr>
              <a:t>habe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Training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2........ </a:t>
            </a:r>
            <a:r>
              <a:rPr lang="cs-CZ" sz="3200" b="1" dirty="0" err="1" smtClean="0">
                <a:solidFill>
                  <a:schemeClr val="tx1"/>
                </a:solidFill>
              </a:rPr>
              <a:t>Hockey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2" name="Picture 2" descr="C:\Documents and Settings\Jitka\Local Settings\Temporary Internet Files\Content.IE5\W92MBSOS\MC900088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67" y="2060848"/>
            <a:ext cx="1368152" cy="125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Documents and Settings\Jitka\Local Settings\Temporary Internet Files\Content.IE5\K3MMH0HD\MM900295253[1].gif"/>
          <p:cNvPicPr>
            <a:picLocks noGrp="1" noChangeAspect="1" noChangeArrowheads="1" noCrop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37112"/>
            <a:ext cx="196629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43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Uhr oder </a:t>
            </a:r>
            <a:r>
              <a:rPr lang="cs-CZ" dirty="0" err="1" smtClean="0"/>
              <a:t>Stunde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03848" y="1600200"/>
            <a:ext cx="5482952" cy="4525963"/>
          </a:xfrm>
        </p:spPr>
        <p:txBody>
          <a:bodyPr>
            <a:normAutofit lnSpcReduction="10000"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b="1" smtClean="0">
                <a:solidFill>
                  <a:schemeClr val="tx1"/>
                </a:solidFill>
              </a:rPr>
              <a:t>Um 2 </a:t>
            </a:r>
            <a:r>
              <a:rPr lang="cs-CZ" sz="3200" b="1" dirty="0" smtClean="0">
                <a:solidFill>
                  <a:srgbClr val="FF0000"/>
                </a:solidFill>
              </a:rPr>
              <a:t>Uhr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habe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Training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2 </a:t>
            </a:r>
            <a:r>
              <a:rPr lang="cs-CZ" sz="3200" b="1" dirty="0" err="1" smtClean="0">
                <a:solidFill>
                  <a:srgbClr val="FF0000"/>
                </a:solidFill>
              </a:rPr>
              <a:t>Stunden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Hockey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2" name="Picture 2" descr="C:\Documents and Settings\Jitka\Local Settings\Temporary Internet Files\Content.IE5\W92MBSOS\MC900088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67" y="2060848"/>
            <a:ext cx="1368152" cy="125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Documents and Settings\Jitka\Local Settings\Temporary Internet Files\Content.IE5\K3MMH0HD\MM900295253[1].gif"/>
          <p:cNvPicPr>
            <a:picLocks noGrp="1" noChangeAspect="1" noChangeArrowheads="1" noCrop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37112"/>
            <a:ext cx="196629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09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513</TotalTime>
  <Words>256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Prezentace aplikace PowerPoint</vt:lpstr>
      <vt:lpstr>Wie spät ist es?</vt:lpstr>
      <vt:lpstr>Wie lange dauert es?</vt:lpstr>
      <vt:lpstr>Wann? Wie lange?</vt:lpstr>
      <vt:lpstr>Wir üben:  Uhr oder Stunde?</vt:lpstr>
      <vt:lpstr>Wir üben:  Uhr oder Stunde?</vt:lpstr>
      <vt:lpstr>Wir üben:  Uhr oder Stunde?</vt:lpstr>
      <vt:lpstr>Wir üben:  Uhr oder Stunde?</vt:lpstr>
      <vt:lpstr>Wir üben:  Uhr oder Stunde?</vt:lpstr>
      <vt:lpstr>Wir üben:  Uhr oder Stunde?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30</cp:revision>
  <dcterms:created xsi:type="dcterms:W3CDTF">2012-01-02T10:00:53Z</dcterms:created>
  <dcterms:modified xsi:type="dcterms:W3CDTF">2012-11-15T20:53:52Z</dcterms:modified>
</cp:coreProperties>
</file>