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77" r:id="rId2"/>
    <p:sldId id="278" r:id="rId3"/>
    <p:sldId id="306" r:id="rId4"/>
    <p:sldId id="323" r:id="rId5"/>
    <p:sldId id="325" r:id="rId6"/>
    <p:sldId id="328" r:id="rId7"/>
    <p:sldId id="324" r:id="rId8"/>
    <p:sldId id="326" r:id="rId9"/>
    <p:sldId id="322" r:id="rId10"/>
    <p:sldId id="32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12_HOBBYS I, SG.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Zum</a:t>
          </a:r>
          <a:r>
            <a:rPr lang="cs-CZ" sz="2000" dirty="0" smtClean="0"/>
            <a:t> </a:t>
          </a:r>
          <a:r>
            <a:rPr lang="cs-CZ" sz="2000" dirty="0" err="1" smtClean="0"/>
            <a:t>Training</a:t>
          </a:r>
          <a:r>
            <a:rPr lang="cs-CZ" sz="2000" dirty="0" smtClean="0"/>
            <a:t>, různé činnosti, procvičování sloves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</a:t>
          </a:r>
          <a:r>
            <a:rPr lang="cs-CZ" sz="2000" b="0" smtClean="0"/>
            <a:t>: </a:t>
          </a:r>
          <a:r>
            <a:rPr lang="cs-CZ" sz="20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1" custLinFactNeighborY="-2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20" custLinFactNeighborY="81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0" custLinFactNeighborY="2226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201" custLinFactNeighborY="4162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07165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07165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93609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12_HOBBYS I, SG.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93609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3274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Zum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Training</a:t>
          </a:r>
          <a:r>
            <a:rPr lang="cs-CZ" sz="2000" kern="1200" dirty="0" smtClean="0"/>
            <a:t>, různé činnosti, procvičování sloves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43274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60192" y="1800202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</a:t>
          </a:r>
          <a:r>
            <a:rPr lang="cs-CZ" sz="2000" b="0" kern="1200" smtClean="0"/>
            <a:t>: </a:t>
          </a:r>
          <a:r>
            <a:rPr lang="cs-CZ" sz="2000" b="0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60192" y="1800202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77673099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2963641591"/>
              </p:ext>
            </p:extLst>
          </p:nvPr>
        </p:nvGraphicFramePr>
        <p:xfrm>
          <a:off x="684213" y="1844675"/>
          <a:ext cx="7343775" cy="45656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VK_Ryplová_NJ,7_12_Hobbys I, </a:t>
                      </a:r>
                      <a:r>
                        <a:rPr lang="cs-CZ" sz="1400" i="1" dirty="0" err="1" smtClean="0"/>
                        <a:t>sg</a:t>
                      </a:r>
                      <a:r>
                        <a:rPr lang="cs-CZ" sz="1400" i="1" dirty="0" smtClean="0"/>
                        <a:t>.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NJ,7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Březen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14.03.2012 – VII.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výchova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gramatika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Zum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Training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Hobbys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Používání sloves, označujících různé činnosti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Zautomatizování tvarů sloves ve všech osobách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sg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2699792" y="1988840"/>
            <a:ext cx="3312368" cy="4536504"/>
          </a:xfrm>
        </p:spPr>
        <p:txBody>
          <a:bodyPr>
            <a:normAutofit/>
          </a:bodyPr>
          <a:lstStyle/>
          <a:p>
            <a:pPr marL="0" indent="0">
              <a:lnSpc>
                <a:spcPct val="300000"/>
              </a:lnSpc>
              <a:buNone/>
            </a:pPr>
            <a:r>
              <a:rPr lang="cs-CZ" dirty="0" smtClean="0"/>
              <a:t>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dirty="0" smtClean="0"/>
              <a:t> </a:t>
            </a:r>
            <a:r>
              <a:rPr lang="cs-CZ" dirty="0" err="1" smtClean="0"/>
              <a:t>spiel</a:t>
            </a:r>
            <a:r>
              <a:rPr lang="cs-CZ" b="1" dirty="0" err="1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Schach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rgbClr val="FF0000"/>
                </a:solidFill>
              </a:rPr>
              <a:t>Du</a:t>
            </a:r>
            <a:r>
              <a:rPr lang="cs-CZ" dirty="0" smtClean="0"/>
              <a:t> </a:t>
            </a:r>
            <a:r>
              <a:rPr lang="cs-CZ" dirty="0" err="1" smtClean="0"/>
              <a:t>spiel</a:t>
            </a:r>
            <a:r>
              <a:rPr lang="cs-CZ" b="1" dirty="0" err="1" smtClean="0">
                <a:solidFill>
                  <a:srgbClr val="FF0000"/>
                </a:solidFill>
              </a:rPr>
              <a:t>st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Fu</a:t>
            </a:r>
            <a:r>
              <a:rPr lang="de-DE" dirty="0" err="1" smtClean="0"/>
              <a:t>ßball</a:t>
            </a:r>
            <a:r>
              <a:rPr lang="cs-CZ" dirty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Er</a:t>
            </a:r>
            <a:r>
              <a:rPr lang="cs-CZ" dirty="0" smtClean="0"/>
              <a:t> </a:t>
            </a:r>
            <a:r>
              <a:rPr lang="cs-CZ" dirty="0" err="1" smtClean="0"/>
              <a:t>spiel</a:t>
            </a:r>
            <a:r>
              <a:rPr lang="cs-CZ" b="1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Eishockey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rgbClr val="FF0000"/>
                </a:solidFill>
              </a:rPr>
              <a:t>Sie</a:t>
            </a:r>
            <a:r>
              <a:rPr lang="cs-CZ" dirty="0" smtClean="0"/>
              <a:t> </a:t>
            </a:r>
            <a:r>
              <a:rPr lang="cs-CZ" dirty="0" err="1" smtClean="0"/>
              <a:t>spiel</a:t>
            </a:r>
            <a:r>
              <a:rPr lang="cs-CZ" b="1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Flöte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Es</a:t>
            </a:r>
            <a:r>
              <a:rPr lang="cs-CZ" dirty="0" smtClean="0"/>
              <a:t> </a:t>
            </a:r>
            <a:r>
              <a:rPr lang="cs-CZ" dirty="0" err="1" smtClean="0"/>
              <a:t>spiel</a:t>
            </a:r>
            <a:r>
              <a:rPr lang="cs-CZ" b="1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Domino.</a:t>
            </a:r>
            <a:endParaRPr lang="cs-CZ" dirty="0"/>
          </a:p>
        </p:txBody>
      </p:sp>
      <p:pic>
        <p:nvPicPr>
          <p:cNvPr id="5" name="Picture 2" descr="C:\Documents and Settings\Jitka\Local Settings\Temporary Internet Files\Content.IE5\D4BFLR14\MM90029525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212976"/>
            <a:ext cx="1008112" cy="1163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FXYZS4S6\MM90033641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59144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itka\Local Settings\Temporary Internet Files\Content.IE5\YADXU7WP\MC9004284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74957"/>
            <a:ext cx="1568856" cy="119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itka\Local Settings\Temporary Internet Files\Content.IE5\V6HBTBVW\MC9004160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962" y="3933056"/>
            <a:ext cx="1064518" cy="1137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itka\Local Settings\Temporary Internet Files\Content.IE5\K3MMH0HD\MC900360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1436" y="4797152"/>
            <a:ext cx="1046307" cy="1045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0681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707904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st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763688" y="1600200"/>
            <a:ext cx="223224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err="1"/>
              <a:t>i</a:t>
            </a:r>
            <a:r>
              <a:rPr lang="cs-CZ" sz="3600" dirty="0" err="1" smtClean="0"/>
              <a:t>ch</a:t>
            </a:r>
            <a:r>
              <a:rPr lang="cs-CZ" sz="3600" dirty="0" smtClean="0"/>
              <a:t> </a:t>
            </a:r>
            <a:r>
              <a:rPr lang="cs-CZ" sz="3600" dirty="0" err="1" smtClean="0"/>
              <a:t>mal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d</a:t>
            </a:r>
            <a:r>
              <a:rPr lang="cs-CZ" sz="3600" dirty="0" err="1" smtClean="0"/>
              <a:t>u</a:t>
            </a:r>
            <a:r>
              <a:rPr lang="cs-CZ" sz="3600" dirty="0" smtClean="0"/>
              <a:t> </a:t>
            </a:r>
            <a:r>
              <a:rPr lang="cs-CZ" sz="3600" dirty="0" err="1" smtClean="0"/>
              <a:t>mal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e</a:t>
            </a:r>
            <a:r>
              <a:rPr lang="cs-CZ" sz="3600" dirty="0" err="1" smtClean="0"/>
              <a:t>r</a:t>
            </a:r>
            <a:r>
              <a:rPr lang="cs-CZ" sz="3600" dirty="0" smtClean="0"/>
              <a:t> </a:t>
            </a:r>
            <a:r>
              <a:rPr lang="cs-CZ" sz="3600" dirty="0" err="1" smtClean="0"/>
              <a:t>mal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s</a:t>
            </a:r>
            <a:r>
              <a:rPr lang="cs-CZ" sz="3600" dirty="0" err="1" smtClean="0"/>
              <a:t>ie</a:t>
            </a:r>
            <a:r>
              <a:rPr lang="cs-CZ" sz="3600" dirty="0" smtClean="0"/>
              <a:t> </a:t>
            </a:r>
            <a:r>
              <a:rPr lang="cs-CZ" sz="3600" dirty="0" err="1" smtClean="0"/>
              <a:t>mal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/>
              <a:t>e</a:t>
            </a:r>
            <a:r>
              <a:rPr lang="cs-CZ" sz="3600" dirty="0" smtClean="0"/>
              <a:t>s </a:t>
            </a:r>
            <a:r>
              <a:rPr lang="cs-CZ" sz="3600" dirty="0" err="1" smtClean="0"/>
              <a:t>mal</a:t>
            </a:r>
            <a:endParaRPr lang="cs-CZ" sz="3600" dirty="0"/>
          </a:p>
        </p:txBody>
      </p:sp>
      <p:pic>
        <p:nvPicPr>
          <p:cNvPr id="2050" name="Picture 2" descr="C:\Documents and Settings\Jitka\Local Settings\Temporary Internet Files\Content.IE5\PSHG808A\MM90028526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636912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1005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067944" y="1628800"/>
            <a:ext cx="461885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st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619672" y="1600200"/>
            <a:ext cx="2520280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err="1"/>
              <a:t>i</a:t>
            </a:r>
            <a:r>
              <a:rPr lang="cs-CZ" sz="3600" dirty="0" err="1" smtClean="0"/>
              <a:t>ch</a:t>
            </a:r>
            <a:r>
              <a:rPr lang="cs-CZ" sz="3600" dirty="0" smtClean="0"/>
              <a:t> </a:t>
            </a:r>
            <a:r>
              <a:rPr lang="cs-CZ" sz="3600" dirty="0" err="1" smtClean="0"/>
              <a:t>koch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d</a:t>
            </a:r>
            <a:r>
              <a:rPr lang="cs-CZ" sz="3600" dirty="0" err="1" smtClean="0"/>
              <a:t>u</a:t>
            </a:r>
            <a:r>
              <a:rPr lang="cs-CZ" sz="3600" dirty="0" smtClean="0"/>
              <a:t> </a:t>
            </a:r>
            <a:r>
              <a:rPr lang="cs-CZ" sz="3600" dirty="0" err="1" smtClean="0"/>
              <a:t>koch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e</a:t>
            </a:r>
            <a:r>
              <a:rPr lang="cs-CZ" sz="3600" dirty="0" err="1" smtClean="0"/>
              <a:t>r</a:t>
            </a:r>
            <a:r>
              <a:rPr lang="cs-CZ" sz="3600" dirty="0" smtClean="0"/>
              <a:t> </a:t>
            </a:r>
            <a:r>
              <a:rPr lang="cs-CZ" sz="3600" dirty="0" err="1" smtClean="0"/>
              <a:t>koch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s</a:t>
            </a:r>
            <a:r>
              <a:rPr lang="cs-CZ" sz="3600" dirty="0" err="1" smtClean="0"/>
              <a:t>ie</a:t>
            </a:r>
            <a:r>
              <a:rPr lang="cs-CZ" sz="3600" dirty="0" smtClean="0"/>
              <a:t> </a:t>
            </a:r>
            <a:r>
              <a:rPr lang="cs-CZ" sz="3600" dirty="0" err="1" smtClean="0"/>
              <a:t>koch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/>
              <a:t>e</a:t>
            </a:r>
            <a:r>
              <a:rPr lang="cs-CZ" sz="3600" dirty="0" smtClean="0"/>
              <a:t>s </a:t>
            </a:r>
            <a:r>
              <a:rPr lang="cs-CZ" sz="3600" dirty="0" err="1" smtClean="0"/>
              <a:t>koch</a:t>
            </a:r>
            <a:endParaRPr lang="cs-CZ" sz="3600" dirty="0"/>
          </a:p>
        </p:txBody>
      </p:sp>
      <p:pic>
        <p:nvPicPr>
          <p:cNvPr id="4098" name="Picture 2" descr="C:\Documents and Settings\Jitka\Local Settings\Temporary Internet Files\Content.IE5\PSHG808A\MM90035672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84984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8749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563888" y="1556792"/>
            <a:ext cx="461885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err="1" smtClean="0">
                <a:solidFill>
                  <a:srgbClr val="FF0000"/>
                </a:solidFill>
              </a:rPr>
              <a:t>est</a:t>
            </a: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et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et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et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619672" y="1600200"/>
            <a:ext cx="2520280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err="1"/>
              <a:t>i</a:t>
            </a:r>
            <a:r>
              <a:rPr lang="cs-CZ" sz="3600" dirty="0" err="1" smtClean="0"/>
              <a:t>ch</a:t>
            </a:r>
            <a:r>
              <a:rPr lang="cs-CZ" sz="3600" dirty="0" smtClean="0"/>
              <a:t> </a:t>
            </a:r>
            <a:r>
              <a:rPr lang="cs-CZ" sz="3600" dirty="0" err="1" smtClean="0"/>
              <a:t>reit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d</a:t>
            </a:r>
            <a:r>
              <a:rPr lang="cs-CZ" sz="3600" dirty="0" err="1" smtClean="0"/>
              <a:t>u</a:t>
            </a:r>
            <a:r>
              <a:rPr lang="cs-CZ" sz="3600" dirty="0" smtClean="0"/>
              <a:t> </a:t>
            </a:r>
            <a:r>
              <a:rPr lang="cs-CZ" sz="3600" dirty="0" err="1" smtClean="0"/>
              <a:t>reit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e</a:t>
            </a:r>
            <a:r>
              <a:rPr lang="cs-CZ" sz="3600" dirty="0" err="1" smtClean="0"/>
              <a:t>r</a:t>
            </a:r>
            <a:r>
              <a:rPr lang="cs-CZ" sz="3600" dirty="0" smtClean="0"/>
              <a:t> </a:t>
            </a:r>
            <a:r>
              <a:rPr lang="cs-CZ" sz="3600" dirty="0" err="1" smtClean="0"/>
              <a:t>reit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s</a:t>
            </a:r>
            <a:r>
              <a:rPr lang="cs-CZ" sz="3600" dirty="0" err="1" smtClean="0"/>
              <a:t>ie</a:t>
            </a:r>
            <a:r>
              <a:rPr lang="cs-CZ" sz="3600" dirty="0" smtClean="0"/>
              <a:t> </a:t>
            </a:r>
            <a:r>
              <a:rPr lang="cs-CZ" sz="3600" dirty="0" err="1" smtClean="0"/>
              <a:t>reit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/>
              <a:t>e</a:t>
            </a:r>
            <a:r>
              <a:rPr lang="cs-CZ" sz="3600" dirty="0" smtClean="0"/>
              <a:t>s </a:t>
            </a:r>
            <a:r>
              <a:rPr lang="cs-CZ" sz="3600" dirty="0" err="1" smtClean="0"/>
              <a:t>reit</a:t>
            </a:r>
            <a:endParaRPr lang="cs-CZ" sz="3600" dirty="0"/>
          </a:p>
        </p:txBody>
      </p:sp>
      <p:pic>
        <p:nvPicPr>
          <p:cNvPr id="1028" name="Picture 4" descr="C:\Documents and Settings\Jitka\Local Settings\Temporary Internet Files\Content.IE5\F2XZ5TV0\MM9000410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2890552"/>
            <a:ext cx="2747825" cy="205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3469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779912" y="1628800"/>
            <a:ext cx="4906888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st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763688" y="1600200"/>
            <a:ext cx="2376264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err="1"/>
              <a:t>i</a:t>
            </a:r>
            <a:r>
              <a:rPr lang="cs-CZ" sz="3600" dirty="0" err="1" smtClean="0"/>
              <a:t>ch</a:t>
            </a:r>
            <a:r>
              <a:rPr lang="cs-CZ" sz="3600" dirty="0" smtClean="0"/>
              <a:t> </a:t>
            </a:r>
            <a:r>
              <a:rPr lang="cs-CZ" sz="3600" dirty="0" err="1" smtClean="0"/>
              <a:t>sing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d</a:t>
            </a:r>
            <a:r>
              <a:rPr lang="cs-CZ" sz="3600" dirty="0" err="1" smtClean="0"/>
              <a:t>u</a:t>
            </a:r>
            <a:r>
              <a:rPr lang="cs-CZ" sz="3600" dirty="0" smtClean="0"/>
              <a:t> </a:t>
            </a:r>
            <a:r>
              <a:rPr lang="cs-CZ" sz="3600" dirty="0" err="1" smtClean="0"/>
              <a:t>sing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e</a:t>
            </a:r>
            <a:r>
              <a:rPr lang="cs-CZ" sz="3600" dirty="0" err="1" smtClean="0"/>
              <a:t>r</a:t>
            </a:r>
            <a:r>
              <a:rPr lang="cs-CZ" sz="3600" dirty="0" smtClean="0"/>
              <a:t> </a:t>
            </a:r>
            <a:r>
              <a:rPr lang="cs-CZ" sz="3600" dirty="0" err="1" smtClean="0"/>
              <a:t>sing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s</a:t>
            </a:r>
            <a:r>
              <a:rPr lang="cs-CZ" sz="3600" dirty="0" err="1" smtClean="0"/>
              <a:t>ie</a:t>
            </a:r>
            <a:r>
              <a:rPr lang="cs-CZ" sz="3600" dirty="0" smtClean="0"/>
              <a:t> </a:t>
            </a:r>
            <a:r>
              <a:rPr lang="cs-CZ" sz="3600" dirty="0" err="1" smtClean="0"/>
              <a:t>sing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/>
              <a:t>e</a:t>
            </a:r>
            <a:r>
              <a:rPr lang="cs-CZ" sz="3600" dirty="0" smtClean="0"/>
              <a:t>s </a:t>
            </a:r>
            <a:r>
              <a:rPr lang="cs-CZ" sz="3600" dirty="0" err="1" smtClean="0"/>
              <a:t>sing</a:t>
            </a:r>
            <a:endParaRPr lang="cs-CZ" sz="3600" dirty="0"/>
          </a:p>
        </p:txBody>
      </p:sp>
      <p:pic>
        <p:nvPicPr>
          <p:cNvPr id="3075" name="Picture 3" descr="C:\Documents and Settings\Jitka\Local Settings\Temporary Internet Files\Content.IE5\X4N8ICHI\MM90028528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5570" y="3068960"/>
            <a:ext cx="1308349" cy="163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513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067944" y="1628800"/>
            <a:ext cx="461885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st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1600200"/>
            <a:ext cx="3744416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err="1"/>
              <a:t>i</a:t>
            </a:r>
            <a:r>
              <a:rPr lang="cs-CZ" sz="3600" dirty="0" err="1" smtClean="0"/>
              <a:t>ch</a:t>
            </a:r>
            <a:r>
              <a:rPr lang="cs-CZ" sz="3600" dirty="0" smtClean="0"/>
              <a:t> </a:t>
            </a:r>
            <a:r>
              <a:rPr lang="cs-CZ" sz="3600" dirty="0" err="1" smtClean="0"/>
              <a:t>fotografier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d</a:t>
            </a:r>
            <a:r>
              <a:rPr lang="cs-CZ" sz="3600" dirty="0" err="1" smtClean="0"/>
              <a:t>u</a:t>
            </a:r>
            <a:r>
              <a:rPr lang="cs-CZ" sz="3600" dirty="0" smtClean="0"/>
              <a:t> </a:t>
            </a:r>
            <a:r>
              <a:rPr lang="cs-CZ" sz="3600" dirty="0" err="1" smtClean="0"/>
              <a:t>fotografier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e</a:t>
            </a:r>
            <a:r>
              <a:rPr lang="cs-CZ" sz="3600" dirty="0" err="1" smtClean="0"/>
              <a:t>r</a:t>
            </a:r>
            <a:r>
              <a:rPr lang="cs-CZ" sz="3600" dirty="0" smtClean="0"/>
              <a:t> </a:t>
            </a:r>
            <a:r>
              <a:rPr lang="cs-CZ" sz="3600" dirty="0" err="1" smtClean="0"/>
              <a:t>fotografier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s</a:t>
            </a:r>
            <a:r>
              <a:rPr lang="cs-CZ" sz="3600" dirty="0" err="1" smtClean="0"/>
              <a:t>ie</a:t>
            </a:r>
            <a:r>
              <a:rPr lang="cs-CZ" sz="3600" dirty="0" smtClean="0"/>
              <a:t> </a:t>
            </a:r>
            <a:r>
              <a:rPr lang="cs-CZ" sz="3600" dirty="0" err="1" smtClean="0"/>
              <a:t>fotografier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/>
              <a:t>e</a:t>
            </a:r>
            <a:r>
              <a:rPr lang="cs-CZ" sz="3600" dirty="0" smtClean="0"/>
              <a:t>s </a:t>
            </a:r>
            <a:r>
              <a:rPr lang="cs-CZ" sz="3600" dirty="0" err="1" smtClean="0"/>
              <a:t>fotografier</a:t>
            </a:r>
            <a:endParaRPr lang="cs-CZ" sz="3600" dirty="0"/>
          </a:p>
        </p:txBody>
      </p:sp>
      <p:pic>
        <p:nvPicPr>
          <p:cNvPr id="5123" name="Picture 3" descr="C:\Documents and Settings\Jitka\Local Settings\Temporary Internet Files\Content.IE5\V6HBTBVW\MM90028324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287" y="2852936"/>
            <a:ext cx="2411931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523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mal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r>
              <a:rPr lang="cs-CZ" dirty="0" smtClean="0"/>
              <a:t>, </a:t>
            </a:r>
            <a:r>
              <a:rPr lang="cs-CZ" dirty="0" err="1" smtClean="0"/>
              <a:t>koch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r>
              <a:rPr lang="cs-CZ" dirty="0" smtClean="0"/>
              <a:t>, </a:t>
            </a:r>
            <a:r>
              <a:rPr lang="cs-CZ" dirty="0" err="1" smtClean="0"/>
              <a:t>reit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r>
              <a:rPr lang="cs-CZ" dirty="0" smtClean="0"/>
              <a:t>, </a:t>
            </a:r>
            <a:r>
              <a:rPr lang="cs-CZ" dirty="0" err="1" smtClean="0"/>
              <a:t>sing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r>
              <a:rPr lang="cs-CZ" dirty="0" smtClean="0"/>
              <a:t>, </a:t>
            </a:r>
            <a:r>
              <a:rPr lang="cs-CZ" dirty="0" err="1" smtClean="0"/>
              <a:t>fotografier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ich</a:t>
            </a:r>
            <a:r>
              <a:rPr lang="cs-CZ" dirty="0" smtClean="0"/>
              <a:t> ....... 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dirty="0" err="1" smtClean="0"/>
              <a:t>du</a:t>
            </a:r>
            <a:r>
              <a:rPr lang="cs-CZ" dirty="0" smtClean="0"/>
              <a:t> ....... (e)</a:t>
            </a:r>
            <a:r>
              <a:rPr lang="cs-CZ" b="1" dirty="0" smtClean="0">
                <a:solidFill>
                  <a:srgbClr val="FF0000"/>
                </a:solidFill>
              </a:rPr>
              <a:t>st</a:t>
            </a:r>
          </a:p>
          <a:p>
            <a:r>
              <a:rPr lang="cs-CZ" dirty="0" err="1" smtClean="0"/>
              <a:t>er</a:t>
            </a:r>
            <a:r>
              <a:rPr lang="cs-CZ" dirty="0" smtClean="0"/>
              <a:t>  ....... (e)</a:t>
            </a:r>
            <a:r>
              <a:rPr lang="cs-CZ" b="1" dirty="0" smtClean="0">
                <a:solidFill>
                  <a:srgbClr val="FF0000"/>
                </a:solidFill>
              </a:rPr>
              <a:t>t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  ...... (e)</a:t>
            </a:r>
            <a:r>
              <a:rPr lang="cs-CZ" b="1" dirty="0" smtClean="0">
                <a:solidFill>
                  <a:srgbClr val="FF0000"/>
                </a:solidFill>
              </a:rPr>
              <a:t>t</a:t>
            </a:r>
          </a:p>
          <a:p>
            <a:r>
              <a:rPr lang="cs-CZ" dirty="0" smtClean="0"/>
              <a:t>es  ....... (e)</a:t>
            </a:r>
            <a:r>
              <a:rPr lang="cs-CZ" b="1" dirty="0" smtClean="0">
                <a:solidFill>
                  <a:srgbClr val="FF0000"/>
                </a:solidFill>
              </a:rPr>
              <a:t>t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37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995936" y="1628800"/>
            <a:ext cx="4690864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st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et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763688" y="1600200"/>
            <a:ext cx="259228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err="1"/>
              <a:t>i</a:t>
            </a:r>
            <a:r>
              <a:rPr lang="cs-CZ" sz="3600" dirty="0" err="1" smtClean="0"/>
              <a:t>ch</a:t>
            </a:r>
            <a:r>
              <a:rPr lang="cs-CZ" sz="3600" dirty="0" smtClean="0"/>
              <a:t> </a:t>
            </a:r>
            <a:r>
              <a:rPr lang="cs-CZ" sz="3600" dirty="0" err="1" smtClean="0"/>
              <a:t>mal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d</a:t>
            </a:r>
            <a:r>
              <a:rPr lang="cs-CZ" sz="3600" dirty="0" err="1" smtClean="0"/>
              <a:t>u</a:t>
            </a:r>
            <a:r>
              <a:rPr lang="cs-CZ" sz="3600" dirty="0" smtClean="0"/>
              <a:t> </a:t>
            </a:r>
            <a:r>
              <a:rPr lang="cs-CZ" sz="3600" dirty="0" err="1" smtClean="0"/>
              <a:t>sing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er</a:t>
            </a:r>
            <a:r>
              <a:rPr lang="cs-CZ" sz="3600" dirty="0" smtClean="0"/>
              <a:t> </a:t>
            </a:r>
            <a:r>
              <a:rPr lang="cs-CZ" sz="3600" dirty="0" err="1" smtClean="0"/>
              <a:t>reit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/>
              <a:t>s</a:t>
            </a:r>
            <a:r>
              <a:rPr lang="cs-CZ" sz="3600" dirty="0" err="1" smtClean="0"/>
              <a:t>ie</a:t>
            </a:r>
            <a:r>
              <a:rPr lang="cs-CZ" sz="3600" dirty="0" smtClean="0"/>
              <a:t> </a:t>
            </a:r>
            <a:r>
              <a:rPr lang="cs-CZ" sz="3600" dirty="0" err="1" smtClean="0"/>
              <a:t>koch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/>
              <a:t>e</a:t>
            </a:r>
            <a:r>
              <a:rPr lang="cs-CZ" sz="3600" dirty="0" smtClean="0"/>
              <a:t>s </a:t>
            </a:r>
            <a:r>
              <a:rPr lang="cs-CZ" sz="3600" dirty="0" err="1" smtClean="0"/>
              <a:t>spiel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4546523" y="6021288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209146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657</TotalTime>
  <Words>308</Words>
  <Application>Microsoft Office PowerPoint</Application>
  <PresentationFormat>Předvádění na obrazovce (4:3)</PresentationFormat>
  <Paragraphs>120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Was machst  du gern?</vt:lpstr>
      <vt:lpstr>Was machst du gern?</vt:lpstr>
      <vt:lpstr>Was machst du gern?</vt:lpstr>
      <vt:lpstr>Was machst du gern?</vt:lpstr>
      <vt:lpstr>Was machst du gern?</vt:lpstr>
      <vt:lpstr>Was machst du gern?</vt:lpstr>
      <vt:lpstr>Was machst du gern?</vt:lpstr>
      <vt:lpstr>Wir üben: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sborovna1</cp:lastModifiedBy>
  <cp:revision>36</cp:revision>
  <dcterms:created xsi:type="dcterms:W3CDTF">2012-01-02T10:00:53Z</dcterms:created>
  <dcterms:modified xsi:type="dcterms:W3CDTF">2012-11-16T10:39:48Z</dcterms:modified>
</cp:coreProperties>
</file>