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77" r:id="rId2"/>
    <p:sldId id="278" r:id="rId3"/>
    <p:sldId id="330" r:id="rId4"/>
    <p:sldId id="331" r:id="rId5"/>
    <p:sldId id="332" r:id="rId6"/>
    <p:sldId id="333" r:id="rId7"/>
    <p:sldId id="334" r:id="rId8"/>
    <p:sldId id="335" r:id="rId9"/>
    <p:sldId id="336" r:id="rId10"/>
    <p:sldId id="337" r:id="rId11"/>
    <p:sldId id="338" r:id="rId12"/>
    <p:sldId id="33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15_WAS  GEHÖRT NICHT IN DIE REIHE</a:t>
          </a:r>
          <a:endParaRPr lang="cs-CZ" sz="14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Schulsachen</a:t>
          </a:r>
          <a:r>
            <a:rPr lang="cs-CZ" sz="2000" dirty="0" smtClean="0"/>
            <a:t>, co nepatří do řady?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1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20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0" custLinFactNeighborY="222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201" custLinFactNeighborY="4162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7165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07165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3609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15_WAS  GEHÖRT NICHT IN DIE REIHE</a:t>
          </a:r>
          <a:endParaRPr lang="cs-CZ" sz="14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93609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327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Schulsachen</a:t>
          </a:r>
          <a:r>
            <a:rPr lang="cs-CZ" sz="2000" kern="1200" dirty="0" smtClean="0"/>
            <a:t>, co nepatří do řady?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4327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92" y="1800202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192" y="1800202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102670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858798259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VK_Ryplová_NJ,7_15_Was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gehört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nicht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Březen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02.04.2012–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výchova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konverzace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Schulsachen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.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Was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gehört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nicht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in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die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Reihe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?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Cvičení na porozumění. Ústní určování.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Možno procvičovat ve dvojici nebo frontálně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Vater</a:t>
            </a:r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Tante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Lehrer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Oma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71054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Radiergummi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Lineal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Klebstoff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Zeit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763984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München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Wien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Salzburg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Innsbruck</a:t>
            </a:r>
          </a:p>
        </p:txBody>
      </p:sp>
    </p:spTree>
    <p:extLst>
      <p:ext uri="{BB962C8B-B14F-4D97-AF65-F5344CB8AC3E}">
        <p14:creationId xmlns:p14="http://schemas.microsoft.com/office/powerpoint/2010/main" val="181704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Mittwoch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Sommer</a:t>
            </a:r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Sonntag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Freitag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73759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Hund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Papagei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Katze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Ziege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89828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singen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tanzen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spielen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Kochen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45801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Fu</a:t>
            </a:r>
            <a:r>
              <a:rPr lang="de-DE" sz="3600" dirty="0" smtClean="0"/>
              <a:t>ß</a:t>
            </a:r>
            <a:r>
              <a:rPr lang="cs-CZ" sz="3600" dirty="0" err="1" smtClean="0"/>
              <a:t>ball</a:t>
            </a:r>
            <a:r>
              <a:rPr lang="cs-CZ" sz="3600" dirty="0" smtClean="0"/>
              <a:t> </a:t>
            </a:r>
            <a:r>
              <a:rPr lang="cs-CZ" sz="3600" dirty="0" err="1" smtClean="0"/>
              <a:t>spielen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Schach</a:t>
            </a:r>
            <a:r>
              <a:rPr lang="cs-CZ" sz="3600" dirty="0" smtClean="0"/>
              <a:t> </a:t>
            </a:r>
            <a:r>
              <a:rPr lang="cs-CZ" sz="3600" dirty="0" err="1" smtClean="0"/>
              <a:t>spielen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Flöte</a:t>
            </a:r>
            <a:r>
              <a:rPr lang="cs-CZ" sz="3600" dirty="0" smtClean="0"/>
              <a:t> </a:t>
            </a:r>
            <a:r>
              <a:rPr lang="cs-CZ" sz="3600" dirty="0" err="1" smtClean="0"/>
              <a:t>spielen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Basketball </a:t>
            </a:r>
            <a:r>
              <a:rPr lang="cs-CZ" sz="3600" dirty="0" err="1" smtClean="0"/>
              <a:t>spielen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3068105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drei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zwölf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elf</a:t>
            </a:r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neunzehn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83558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Maria</a:t>
            </a:r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Ute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Andreas</a:t>
            </a:r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Susi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07407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Was</a:t>
            </a:r>
            <a:r>
              <a:rPr lang="cs-CZ" sz="4400" dirty="0"/>
              <a:t> </a:t>
            </a:r>
            <a:r>
              <a:rPr lang="cs-CZ" sz="4400" dirty="0" err="1" smtClean="0"/>
              <a:t>gehört</a:t>
            </a:r>
            <a:r>
              <a:rPr lang="cs-CZ" sz="4400" dirty="0" smtClean="0"/>
              <a:t> </a:t>
            </a:r>
            <a:r>
              <a:rPr lang="cs-CZ" sz="4400" dirty="0" err="1" smtClean="0"/>
              <a:t>nicht</a:t>
            </a:r>
            <a:r>
              <a:rPr lang="cs-CZ" sz="4400" dirty="0" smtClean="0"/>
              <a:t> in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Reihe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547260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err="1" smtClean="0"/>
              <a:t>Mathe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Schulküche</a:t>
            </a:r>
            <a:endParaRPr lang="cs-CZ" sz="3600" dirty="0" smtClean="0"/>
          </a:p>
          <a:p>
            <a:pPr>
              <a:lnSpc>
                <a:spcPct val="150000"/>
              </a:lnSpc>
            </a:pPr>
            <a:r>
              <a:rPr lang="cs-CZ" sz="3600" dirty="0" smtClean="0"/>
              <a:t>Chemie</a:t>
            </a:r>
          </a:p>
          <a:p>
            <a:pPr>
              <a:lnSpc>
                <a:spcPct val="150000"/>
              </a:lnSpc>
            </a:pPr>
            <a:r>
              <a:rPr lang="cs-CZ" sz="3600" dirty="0" err="1" smtClean="0"/>
              <a:t>Musik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70863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747</TotalTime>
  <Words>240</Words>
  <Application>Microsoft Office PowerPoint</Application>
  <PresentationFormat>Předvádění na obrazovce (4:3)</PresentationFormat>
  <Paragraphs>85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Was gehört nicht in die Reihe?</vt:lpstr>
      <vt:lpstr>Was gehört nicht in die Reihe?</vt:lpstr>
      <vt:lpstr>Was gehört nicht in die Reihe?</vt:lpstr>
      <vt:lpstr>Was gehört nicht in die Reihe?</vt:lpstr>
      <vt:lpstr>Was gehört nicht in die Reihe?</vt:lpstr>
      <vt:lpstr>Was gehört nicht in die Reihe?</vt:lpstr>
      <vt:lpstr>Was gehört nicht in die Reihe?</vt:lpstr>
      <vt:lpstr>Was gehört nicht in die Reihe?</vt:lpstr>
      <vt:lpstr>Was gehört nicht in die Reihe?</vt:lpstr>
      <vt:lpstr>Was gehört nicht in die Reihe?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38</cp:revision>
  <dcterms:created xsi:type="dcterms:W3CDTF">2012-01-02T10:00:53Z</dcterms:created>
  <dcterms:modified xsi:type="dcterms:W3CDTF">2012-11-16T10:55:09Z</dcterms:modified>
</cp:coreProperties>
</file>