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7" r:id="rId2"/>
    <p:sldId id="278" r:id="rId3"/>
    <p:sldId id="330" r:id="rId4"/>
    <p:sldId id="335" r:id="rId5"/>
    <p:sldId id="334" r:id="rId6"/>
    <p:sldId id="331" r:id="rId7"/>
    <p:sldId id="33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16_DIALOGE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Schulsachen</a:t>
          </a:r>
          <a:r>
            <a:rPr lang="cs-CZ" sz="2000" dirty="0" smtClean="0"/>
            <a:t>, 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Freunde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1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20" custLinFactNeighborY="81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0" custLinFactNeighborY="222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201" custLinFactNeighborY="4162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7165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3609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16_DIALOGE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93609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3274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Schulsachen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Freunde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43274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60192" y="1800202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192" y="1800202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5335688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824563623"/>
              </p:ext>
            </p:extLst>
          </p:nvPr>
        </p:nvGraphicFramePr>
        <p:xfrm>
          <a:off x="684213" y="1844675"/>
          <a:ext cx="7343775" cy="45656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VK_Ryplová_NJ,7_16_Dialoge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Duben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04.04.2012–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výchova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konverzace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Schulsachen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Meine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Freunde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ORDNE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DIE DIALOGE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Uspořádání rozházených dialogů. Nutné dobré  porozumění textu.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Pracovat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ve dvojici. Zdůvodnit řešení.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Monika!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Alexander!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heute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Zeit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schwimmen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Komm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mit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gerne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Wann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Um </a:t>
            </a:r>
            <a:r>
              <a:rPr lang="cs-CZ" dirty="0" err="1" smtClean="0">
                <a:solidFill>
                  <a:srgbClr val="C00000"/>
                </a:solidFill>
              </a:rPr>
              <a:t>vier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Tschüs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Hast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du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heute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Zeit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Hallo</a:t>
            </a:r>
            <a:r>
              <a:rPr lang="cs-CZ" dirty="0" smtClean="0">
                <a:solidFill>
                  <a:srgbClr val="002060"/>
                </a:solidFill>
              </a:rPr>
              <a:t> Monika!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Ja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Ich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gehe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schwimmen</a:t>
            </a:r>
            <a:r>
              <a:rPr lang="cs-CZ" dirty="0" smtClean="0">
                <a:solidFill>
                  <a:srgbClr val="002060"/>
                </a:solidFill>
              </a:rPr>
              <a:t>. </a:t>
            </a:r>
            <a:r>
              <a:rPr lang="cs-CZ" dirty="0" err="1" smtClean="0">
                <a:solidFill>
                  <a:srgbClr val="002060"/>
                </a:solidFill>
              </a:rPr>
              <a:t>Komm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mit</a:t>
            </a:r>
            <a:r>
              <a:rPr lang="cs-CZ" dirty="0" smtClean="0">
                <a:solidFill>
                  <a:srgbClr val="00206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Hallo</a:t>
            </a:r>
            <a:r>
              <a:rPr lang="cs-CZ" dirty="0" smtClean="0">
                <a:solidFill>
                  <a:srgbClr val="002060"/>
                </a:solidFill>
              </a:rPr>
              <a:t> Alexander!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Ja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err="1" smtClean="0">
                <a:solidFill>
                  <a:srgbClr val="002060"/>
                </a:solidFill>
              </a:rPr>
              <a:t>gerne</a:t>
            </a:r>
            <a:r>
              <a:rPr lang="cs-CZ" dirty="0" smtClean="0">
                <a:solidFill>
                  <a:srgbClr val="002060"/>
                </a:solidFill>
              </a:rPr>
              <a:t>. </a:t>
            </a:r>
            <a:r>
              <a:rPr lang="cs-CZ" dirty="0" err="1" smtClean="0">
                <a:solidFill>
                  <a:srgbClr val="002060"/>
                </a:solidFill>
              </a:rPr>
              <a:t>Wann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Um </a:t>
            </a:r>
            <a:r>
              <a:rPr lang="cs-CZ" dirty="0" err="1" smtClean="0">
                <a:solidFill>
                  <a:srgbClr val="002060"/>
                </a:solidFill>
              </a:rPr>
              <a:t>vier</a:t>
            </a:r>
            <a:r>
              <a:rPr lang="cs-CZ" dirty="0" smtClean="0">
                <a:solidFill>
                  <a:srgbClr val="002060"/>
                </a:solidFill>
              </a:rPr>
              <a:t>. </a:t>
            </a:r>
            <a:r>
              <a:rPr lang="cs-CZ" dirty="0" err="1" smtClean="0">
                <a:solidFill>
                  <a:srgbClr val="002060"/>
                </a:solidFill>
              </a:rPr>
              <a:t>Tschüs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Documents and Settings\Jitka\Local Settings\Temporary Internet Files\Content.IE5\31BBBBCF\MM9002969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71682"/>
            <a:ext cx="12573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52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Petra!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Jan!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heute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Zeit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Und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morgen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Dann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ins</a:t>
            </a:r>
            <a:r>
              <a:rPr lang="cs-CZ" dirty="0" smtClean="0">
                <a:solidFill>
                  <a:srgbClr val="C00000"/>
                </a:solidFill>
              </a:rPr>
              <a:t> Kino </a:t>
            </a:r>
            <a:r>
              <a:rPr lang="cs-CZ" dirty="0" err="1" smtClean="0">
                <a:solidFill>
                  <a:srgbClr val="C00000"/>
                </a:solidFill>
              </a:rPr>
              <a:t>mit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Susi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>
                <a:solidFill>
                  <a:srgbClr val="002060"/>
                </a:solidFill>
              </a:rPr>
              <a:t>Hast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du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heute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Zeit</a:t>
            </a:r>
            <a:r>
              <a:rPr lang="cs-CZ" dirty="0">
                <a:solidFill>
                  <a:srgbClr val="002060"/>
                </a:solidFill>
              </a:rPr>
              <a:t>? 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err="1">
                <a:solidFill>
                  <a:srgbClr val="002060"/>
                </a:solidFill>
              </a:rPr>
              <a:t>Hallo</a:t>
            </a:r>
            <a:r>
              <a:rPr lang="cs-CZ" dirty="0">
                <a:solidFill>
                  <a:srgbClr val="002060"/>
                </a:solidFill>
              </a:rPr>
              <a:t> Jan!</a:t>
            </a:r>
          </a:p>
          <a:p>
            <a:r>
              <a:rPr lang="cs-CZ" dirty="0" err="1">
                <a:solidFill>
                  <a:srgbClr val="002060"/>
                </a:solidFill>
              </a:rPr>
              <a:t>Dann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ins</a:t>
            </a:r>
            <a:r>
              <a:rPr lang="cs-CZ" dirty="0">
                <a:solidFill>
                  <a:srgbClr val="002060"/>
                </a:solidFill>
              </a:rPr>
              <a:t> Kino </a:t>
            </a:r>
            <a:r>
              <a:rPr lang="cs-CZ" dirty="0" err="1">
                <a:solidFill>
                  <a:srgbClr val="002060"/>
                </a:solidFill>
              </a:rPr>
              <a:t>mit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Susi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Tschüs</a:t>
            </a:r>
            <a:r>
              <a:rPr lang="cs-CZ" dirty="0">
                <a:solidFill>
                  <a:srgbClr val="002060"/>
                </a:solidFill>
              </a:rPr>
              <a:t>!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Hallo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Petra</a:t>
            </a:r>
            <a:r>
              <a:rPr lang="cs-CZ" dirty="0" smtClean="0">
                <a:solidFill>
                  <a:srgbClr val="002060"/>
                </a:solidFill>
              </a:rPr>
              <a:t>!</a:t>
            </a:r>
          </a:p>
          <a:p>
            <a:r>
              <a:rPr lang="cs-CZ" dirty="0" err="1">
                <a:solidFill>
                  <a:srgbClr val="002060"/>
                </a:solidFill>
              </a:rPr>
              <a:t>Tschüs</a:t>
            </a:r>
            <a:r>
              <a:rPr lang="cs-CZ" dirty="0" smtClean="0">
                <a:solidFill>
                  <a:srgbClr val="002060"/>
                </a:solidFill>
              </a:rPr>
              <a:t>!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err="1">
                <a:solidFill>
                  <a:srgbClr val="002060"/>
                </a:solidFill>
              </a:rPr>
              <a:t>Und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morgen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Nein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>
                <a:solidFill>
                  <a:srgbClr val="002060"/>
                </a:solidFill>
              </a:rPr>
              <a:t>Nein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K3MMH0HD\MC900286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02163"/>
            <a:ext cx="1800199" cy="182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42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Max!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 Peter!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Wohin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zum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Training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machst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dann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muss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lernen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Schade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Tschüs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>
                <a:solidFill>
                  <a:srgbClr val="002060"/>
                </a:solidFill>
              </a:rPr>
              <a:t>Wohin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gehst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du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zum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Training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Hallo</a:t>
            </a:r>
            <a:r>
              <a:rPr lang="cs-CZ" dirty="0">
                <a:solidFill>
                  <a:srgbClr val="002060"/>
                </a:solidFill>
              </a:rPr>
              <a:t> Max!</a:t>
            </a:r>
          </a:p>
          <a:p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muss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lernen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>
                <a:solidFill>
                  <a:srgbClr val="002060"/>
                </a:solidFill>
              </a:rPr>
              <a:t>Tschüs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Was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machst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du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dann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>
                <a:solidFill>
                  <a:srgbClr val="002060"/>
                </a:solidFill>
              </a:rPr>
              <a:t>Schade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Tschüs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Hallo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Peter!</a:t>
            </a:r>
          </a:p>
        </p:txBody>
      </p:sp>
      <p:pic>
        <p:nvPicPr>
          <p:cNvPr id="3074" name="Picture 2" descr="C:\Documents and Settings\Jitka\Local Settings\Temporary Internet Files\Content.IE5\BV5JZG55\MM90028373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973" y="4797152"/>
            <a:ext cx="10287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53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Frau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Meier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>
                <a:solidFill>
                  <a:srgbClr val="C00000"/>
                </a:solidFill>
              </a:rPr>
              <a:t>Herr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err="1">
                <a:solidFill>
                  <a:srgbClr val="C00000"/>
                </a:solidFill>
              </a:rPr>
              <a:t>Noll</a:t>
            </a:r>
            <a:r>
              <a:rPr lang="cs-CZ" dirty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Haben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heute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Zeit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Ja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schwimmen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Kommen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Sie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mit</a:t>
            </a:r>
            <a:r>
              <a:rPr lang="cs-CZ" dirty="0" smtClean="0">
                <a:solidFill>
                  <a:srgbClr val="C00000"/>
                </a:solidFill>
              </a:rPr>
              <a:t>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Danke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Warum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denn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kann </a:t>
            </a:r>
            <a:r>
              <a:rPr lang="cs-CZ" dirty="0" err="1" smtClean="0">
                <a:solidFill>
                  <a:srgbClr val="C00000"/>
                </a:solidFill>
              </a:rPr>
              <a:t>leider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nicht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schwimmen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>
                <a:solidFill>
                  <a:srgbClr val="002060"/>
                </a:solidFill>
              </a:rPr>
              <a:t>Danke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nein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schwimmen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Kommen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Sie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mit</a:t>
            </a:r>
            <a:r>
              <a:rPr lang="cs-CZ" dirty="0">
                <a:solidFill>
                  <a:srgbClr val="002060"/>
                </a:solidFill>
              </a:rPr>
              <a:t>!</a:t>
            </a:r>
          </a:p>
          <a:p>
            <a:r>
              <a:rPr lang="cs-CZ" dirty="0" err="1">
                <a:solidFill>
                  <a:srgbClr val="002060"/>
                </a:solidFill>
              </a:rPr>
              <a:t>Guten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Tag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Herr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Noll</a:t>
            </a:r>
            <a:r>
              <a:rPr lang="cs-CZ" dirty="0">
                <a:solidFill>
                  <a:srgbClr val="002060"/>
                </a:solidFill>
              </a:rPr>
              <a:t>!</a:t>
            </a:r>
          </a:p>
          <a:p>
            <a:r>
              <a:rPr lang="cs-CZ" dirty="0" err="1">
                <a:solidFill>
                  <a:srgbClr val="002060"/>
                </a:solidFill>
              </a:rPr>
              <a:t>Warum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denn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Guten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Tag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Frau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Meier</a:t>
            </a:r>
            <a:r>
              <a:rPr lang="cs-CZ" dirty="0" smtClean="0">
                <a:solidFill>
                  <a:srgbClr val="002060"/>
                </a:solidFill>
              </a:rPr>
              <a:t>!</a:t>
            </a:r>
          </a:p>
          <a:p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kann </a:t>
            </a:r>
            <a:r>
              <a:rPr lang="cs-CZ" dirty="0" err="1">
                <a:solidFill>
                  <a:srgbClr val="002060"/>
                </a:solidFill>
              </a:rPr>
              <a:t>leider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nicht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schwimmen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</a:t>
            </a:r>
            <a:r>
              <a:rPr lang="cs-CZ" dirty="0" err="1" smtClean="0">
                <a:solidFill>
                  <a:srgbClr val="002060"/>
                </a:solidFill>
              </a:rPr>
              <a:t>Haben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Sie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heute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Zeit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Ja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098" name="Picture 2" descr="C:\Documents and Settings\Jitka\Local Settings\Temporary Internet Files\Content.IE5\U4P4GKLP\MM90036533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324" y="3428999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68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Ordne</a:t>
            </a:r>
            <a:r>
              <a:rPr lang="cs-CZ" dirty="0" smtClean="0"/>
              <a:t> den Dialog.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Hallo</a:t>
            </a:r>
            <a:r>
              <a:rPr lang="cs-CZ" dirty="0" smtClean="0">
                <a:solidFill>
                  <a:srgbClr val="C00000"/>
                </a:solidFill>
              </a:rPr>
              <a:t>, Maria!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Guten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Tag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>
                <a:solidFill>
                  <a:srgbClr val="C00000"/>
                </a:solidFill>
              </a:rPr>
              <a:t>Herr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Müller!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Hast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morgen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Zeit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Nein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Leider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Schade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reiten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Oh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das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tut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Leid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reite</a:t>
            </a:r>
            <a:r>
              <a:rPr lang="cs-CZ" dirty="0" smtClean="0">
                <a:solidFill>
                  <a:srgbClr val="C00000"/>
                </a:solidFill>
              </a:rPr>
              <a:t> so </a:t>
            </a:r>
            <a:r>
              <a:rPr lang="cs-CZ" dirty="0" err="1" smtClean="0">
                <a:solidFill>
                  <a:srgbClr val="C00000"/>
                </a:solidFill>
              </a:rPr>
              <a:t>gern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Am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Sonntag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gehen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wieder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reiten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Prima, </a:t>
            </a:r>
            <a:r>
              <a:rPr lang="cs-CZ" dirty="0" err="1" smtClean="0">
                <a:solidFill>
                  <a:srgbClr val="C00000"/>
                </a:solidFill>
              </a:rPr>
              <a:t>ich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komme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>
                <a:solidFill>
                  <a:srgbClr val="002060"/>
                </a:solidFill>
              </a:rPr>
              <a:t>Oh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das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tut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mir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Leid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reite</a:t>
            </a:r>
            <a:r>
              <a:rPr lang="cs-CZ" dirty="0">
                <a:solidFill>
                  <a:srgbClr val="002060"/>
                </a:solidFill>
              </a:rPr>
              <a:t> so </a:t>
            </a:r>
            <a:r>
              <a:rPr lang="cs-CZ" dirty="0" err="1">
                <a:solidFill>
                  <a:srgbClr val="002060"/>
                </a:solidFill>
              </a:rPr>
              <a:t>gern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Guten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Tag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Herr</a:t>
            </a:r>
            <a:r>
              <a:rPr lang="cs-CZ" dirty="0">
                <a:solidFill>
                  <a:srgbClr val="002060"/>
                </a:solidFill>
              </a:rPr>
              <a:t> Müller!</a:t>
            </a:r>
          </a:p>
          <a:p>
            <a:r>
              <a:rPr lang="cs-CZ" dirty="0" err="1">
                <a:solidFill>
                  <a:srgbClr val="002060"/>
                </a:solidFill>
              </a:rPr>
              <a:t>Schade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Wir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gehen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reiten</a:t>
            </a:r>
            <a:r>
              <a:rPr lang="cs-CZ" dirty="0">
                <a:solidFill>
                  <a:srgbClr val="002060"/>
                </a:solidFill>
              </a:rPr>
              <a:t>. 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Hast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du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morgen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Zeit</a:t>
            </a:r>
            <a:r>
              <a:rPr lang="cs-CZ" dirty="0">
                <a:solidFill>
                  <a:srgbClr val="002060"/>
                </a:solidFill>
              </a:rPr>
              <a:t>?</a:t>
            </a:r>
          </a:p>
          <a:p>
            <a:r>
              <a:rPr lang="cs-CZ" dirty="0" err="1">
                <a:solidFill>
                  <a:srgbClr val="002060"/>
                </a:solidFill>
              </a:rPr>
              <a:t>Am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Sonntag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gehen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wir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wieder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reiten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Hallo</a:t>
            </a:r>
            <a:r>
              <a:rPr lang="cs-CZ" dirty="0">
                <a:solidFill>
                  <a:srgbClr val="002060"/>
                </a:solidFill>
              </a:rPr>
              <a:t>, Maria!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Prima</a:t>
            </a:r>
            <a:r>
              <a:rPr lang="cs-CZ" dirty="0">
                <a:solidFill>
                  <a:srgbClr val="002060"/>
                </a:solidFill>
              </a:rPr>
              <a:t>, </a:t>
            </a:r>
            <a:r>
              <a:rPr lang="cs-CZ" dirty="0" err="1">
                <a:solidFill>
                  <a:srgbClr val="002060"/>
                </a:solidFill>
              </a:rPr>
              <a:t>ich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err="1">
                <a:solidFill>
                  <a:srgbClr val="002060"/>
                </a:solidFill>
              </a:rPr>
              <a:t>komme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Nein</a:t>
            </a:r>
            <a:r>
              <a:rPr lang="cs-CZ" dirty="0">
                <a:solidFill>
                  <a:srgbClr val="002060"/>
                </a:solidFill>
              </a:rPr>
              <a:t>. </a:t>
            </a:r>
            <a:r>
              <a:rPr lang="cs-CZ" dirty="0" err="1">
                <a:solidFill>
                  <a:srgbClr val="002060"/>
                </a:solidFill>
              </a:rPr>
              <a:t>Leider</a:t>
            </a:r>
            <a:r>
              <a:rPr lang="cs-CZ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122" name="Picture 2" descr="C:\Documents and Settings\Jitka\Local Settings\Temporary Internet Files\Content.IE5\DLCZGQJY\MM90029695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45224"/>
            <a:ext cx="1098427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27984" y="6097712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5275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773</TotalTime>
  <Words>508</Words>
  <Application>Microsoft Office PowerPoint</Application>
  <PresentationFormat>Předvádění na obrazovce (4:3)</PresentationFormat>
  <Paragraphs>121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Ordne den Dialog.</vt:lpstr>
      <vt:lpstr>Ordne den Dialog.</vt:lpstr>
      <vt:lpstr>Ordne den Dialog.</vt:lpstr>
      <vt:lpstr>Ordne den Dialog.</vt:lpstr>
      <vt:lpstr>Ordne den Dialog.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38</cp:revision>
  <dcterms:created xsi:type="dcterms:W3CDTF">2012-01-02T10:00:53Z</dcterms:created>
  <dcterms:modified xsi:type="dcterms:W3CDTF">2012-11-16T10:56:12Z</dcterms:modified>
</cp:coreProperties>
</file>