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77" r:id="rId2"/>
    <p:sldId id="278" r:id="rId3"/>
    <p:sldId id="330" r:id="rId4"/>
    <p:sldId id="335" r:id="rId5"/>
    <p:sldId id="334" r:id="rId6"/>
    <p:sldId id="331" r:id="rId7"/>
    <p:sldId id="33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17_DIALOGE II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Uspořádání rozhovorů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</a:t>
          </a:r>
          <a:r>
            <a:rPr lang="cs-CZ" sz="2000" b="0" smtClean="0"/>
            <a:t>: </a:t>
          </a:r>
          <a:r>
            <a:rPr lang="cs-CZ" sz="2000" b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1" custLinFactNeighborY="-282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20" custLinFactNeighborY="81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20" custLinFactNeighborY="2226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201" custLinFactNeighborY="4162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73F58E-9364-4EAB-8861-CD1214AA27BD}" type="presOf" srcId="{B651F6E3-6281-48DB-9319-2AEAFDAE7572}" destId="{6BB5E863-4638-4E1D-BFDE-399D028AC4ED}" srcOrd="1" destOrd="0" presId="urn:microsoft.com/office/officeart/2005/8/layout/target3"/>
    <dgm:cxn modelId="{9C1EB7D1-1065-4C25-ABE6-F3642888E18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62365D-AA90-4F3C-8A96-FB9597BDB5DF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031B09-48BE-41C2-98F3-5DA2E748FFD6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0531091-6230-4EF6-B330-7F181BF48FE8}" type="presOf" srcId="{4C35D32F-0EAB-4CD7-82EE-45574DC2A586}" destId="{890E4F0B-2866-4A3F-A3C7-2A14B1797930}" srcOrd="1" destOrd="0" presId="urn:microsoft.com/office/officeart/2005/8/layout/target3"/>
    <dgm:cxn modelId="{01EC3CEC-D324-4611-876E-8822594FC907}" type="presOf" srcId="{D1D4F407-5343-4D3F-B5B9-D407B03CAEB4}" destId="{D005CE8C-CC26-4C3E-AC11-E15060ECD759}" srcOrd="0" destOrd="0" presId="urn:microsoft.com/office/officeart/2005/8/layout/target3"/>
    <dgm:cxn modelId="{B740714E-28FC-4630-9119-DCAC6CF8A74E}" type="presOf" srcId="{D1B46980-6531-4606-95E6-44980827E919}" destId="{2BE915AB-18AA-4053-B92C-3BFC9ED204BB}" srcOrd="1" destOrd="0" presId="urn:microsoft.com/office/officeart/2005/8/layout/target3"/>
    <dgm:cxn modelId="{C0E36A87-4473-42FF-96D4-D41E817E27FE}" type="presOf" srcId="{757F3AB3-0718-4624-B441-E567A8F0AB56}" destId="{333A1088-737F-45CB-B68E-254E46348037}" srcOrd="0" destOrd="0" presId="urn:microsoft.com/office/officeart/2005/8/layout/target3"/>
    <dgm:cxn modelId="{45AA1B7F-7322-42B6-B60A-37BB5E2D179C}" type="presOf" srcId="{B651F6E3-6281-48DB-9319-2AEAFDAE7572}" destId="{619D679B-A015-4ECF-8348-D1034C574F40}" srcOrd="0" destOrd="0" presId="urn:microsoft.com/office/officeart/2005/8/layout/target3"/>
    <dgm:cxn modelId="{3FE05F88-14DB-4A71-8186-1877EF5E331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A740CF-E21F-497E-AED6-A54903516EF7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F91CE4-74F0-4C93-8BE2-F1DB114B0288}" type="presParOf" srcId="{333A1088-737F-45CB-B68E-254E46348037}" destId="{F5ABB229-8D3B-4694-996A-96F23CF14429}" srcOrd="0" destOrd="0" presId="urn:microsoft.com/office/officeart/2005/8/layout/target3"/>
    <dgm:cxn modelId="{3FC1E624-E5F2-4CF4-864F-11787754D96C}" type="presParOf" srcId="{333A1088-737F-45CB-B68E-254E46348037}" destId="{F41139FD-01EE-4571-8B17-4FB00FC51163}" srcOrd="1" destOrd="0" presId="urn:microsoft.com/office/officeart/2005/8/layout/target3"/>
    <dgm:cxn modelId="{9FBFD89F-7FF7-42DA-871F-81023A0E9650}" type="presParOf" srcId="{333A1088-737F-45CB-B68E-254E46348037}" destId="{D005CE8C-CC26-4C3E-AC11-E15060ECD759}" srcOrd="2" destOrd="0" presId="urn:microsoft.com/office/officeart/2005/8/layout/target3"/>
    <dgm:cxn modelId="{E8071449-2921-443E-92B9-8EBB16AA947B}" type="presParOf" srcId="{333A1088-737F-45CB-B68E-254E46348037}" destId="{2C702D82-9B77-49B7-9568-BB8EB47C3372}" srcOrd="3" destOrd="0" presId="urn:microsoft.com/office/officeart/2005/8/layout/target3"/>
    <dgm:cxn modelId="{3B9E3935-AFC1-4D42-91E4-2CC317EF4B50}" type="presParOf" srcId="{333A1088-737F-45CB-B68E-254E46348037}" destId="{A52A0455-90FF-4808-ABD0-F02540D31D5A}" srcOrd="4" destOrd="0" presId="urn:microsoft.com/office/officeart/2005/8/layout/target3"/>
    <dgm:cxn modelId="{5306EC69-F63C-40FE-B32E-A4CB7C66701E}" type="presParOf" srcId="{333A1088-737F-45CB-B68E-254E46348037}" destId="{6140AFEC-043D-4C43-A2F9-D0F5331DF3A3}" srcOrd="5" destOrd="0" presId="urn:microsoft.com/office/officeart/2005/8/layout/target3"/>
    <dgm:cxn modelId="{98EA5819-BB8C-4FC8-904C-8DCD19C82F69}" type="presParOf" srcId="{333A1088-737F-45CB-B68E-254E46348037}" destId="{9358AC05-5D7D-4327-9F80-1AD486AEA664}" srcOrd="6" destOrd="0" presId="urn:microsoft.com/office/officeart/2005/8/layout/target3"/>
    <dgm:cxn modelId="{0F1EDF6B-55E8-4D7C-B402-8AF6A49870A5}" type="presParOf" srcId="{333A1088-737F-45CB-B68E-254E46348037}" destId="{313FC574-E1CD-4FB4-B054-0B805CE0447D}" srcOrd="7" destOrd="0" presId="urn:microsoft.com/office/officeart/2005/8/layout/target3"/>
    <dgm:cxn modelId="{DCFB3FF8-11B7-4C8A-9267-A67DE8B3B48C}" type="presParOf" srcId="{333A1088-737F-45CB-B68E-254E46348037}" destId="{619D679B-A015-4ECF-8348-D1034C574F40}" srcOrd="8" destOrd="0" presId="urn:microsoft.com/office/officeart/2005/8/layout/target3"/>
    <dgm:cxn modelId="{02FB6FEC-7158-459A-9A03-6F8221748F7F}" type="presParOf" srcId="{333A1088-737F-45CB-B68E-254E46348037}" destId="{322283A8-4A27-4CDA-BAE3-F381106A9174}" srcOrd="9" destOrd="0" presId="urn:microsoft.com/office/officeart/2005/8/layout/target3"/>
    <dgm:cxn modelId="{1D1F996A-3572-490D-8F04-E96EED8F54BA}" type="presParOf" srcId="{333A1088-737F-45CB-B68E-254E46348037}" destId="{FFC9F71D-1B4F-4AD9-A4A6-86ADEFC8AF5C}" srcOrd="10" destOrd="0" presId="urn:microsoft.com/office/officeart/2005/8/layout/target3"/>
    <dgm:cxn modelId="{7F8DF5CE-C3DB-4F56-9F7C-6C5E0D28AD5F}" type="presParOf" srcId="{333A1088-737F-45CB-B68E-254E46348037}" destId="{25B08C86-7E15-44DC-BE7F-FFB55DD49D12}" srcOrd="11" destOrd="0" presId="urn:microsoft.com/office/officeart/2005/8/layout/target3"/>
    <dgm:cxn modelId="{8D909260-1027-4677-AC54-E92C4AD66136}" type="presParOf" srcId="{333A1088-737F-45CB-B68E-254E46348037}" destId="{76644BE8-9D7C-4C09-B250-3D10AF48CBB7}" srcOrd="12" destOrd="0" presId="urn:microsoft.com/office/officeart/2005/8/layout/target3"/>
    <dgm:cxn modelId="{E1146913-96FF-4B60-B872-4F4D1ED53EA3}" type="presParOf" srcId="{333A1088-737F-45CB-B68E-254E46348037}" destId="{EE85B701-7295-41C0-BA7A-34D3756A2AE6}" srcOrd="13" destOrd="0" presId="urn:microsoft.com/office/officeart/2005/8/layout/target3"/>
    <dgm:cxn modelId="{7A2F2B7B-D481-41FD-95E8-C068EA754415}" type="presParOf" srcId="{333A1088-737F-45CB-B68E-254E46348037}" destId="{8BEBB6EC-1DAA-4CAC-8A25-BC0FCBD5DBD5}" srcOrd="14" destOrd="0" presId="urn:microsoft.com/office/officeart/2005/8/layout/target3"/>
    <dgm:cxn modelId="{121B8361-5729-4943-8E71-5DD2EB5B8AD3}" type="presParOf" srcId="{333A1088-737F-45CB-B68E-254E46348037}" destId="{AED2198E-93D5-4001-81B4-73124B309672}" srcOrd="15" destOrd="0" presId="urn:microsoft.com/office/officeart/2005/8/layout/target3"/>
    <dgm:cxn modelId="{573E3884-167C-4BBB-BCB6-73DF30237661}" type="presParOf" srcId="{333A1088-737F-45CB-B68E-254E46348037}" destId="{2BE915AB-18AA-4053-B92C-3BFC9ED204BB}" srcOrd="16" destOrd="0" presId="urn:microsoft.com/office/officeart/2005/8/layout/target3"/>
    <dgm:cxn modelId="{DE81A2F9-CD39-4B8C-9000-4482DFA8AE72}" type="presParOf" srcId="{333A1088-737F-45CB-B68E-254E46348037}" destId="{6BB5E863-4638-4E1D-BFDE-399D028AC4ED}" srcOrd="17" destOrd="0" presId="urn:microsoft.com/office/officeart/2005/8/layout/target3"/>
    <dgm:cxn modelId="{781A71A3-573F-4783-80E0-33FBA1F8EC4A}" type="presParOf" srcId="{333A1088-737F-45CB-B68E-254E46348037}" destId="{5A5FFA88-C948-4069-8E93-59FA12366E83}" srcOrd="18" destOrd="0" presId="urn:microsoft.com/office/officeart/2005/8/layout/target3"/>
    <dgm:cxn modelId="{4A46752E-A9F7-44A6-89B8-C9FB246B181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07165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07165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93609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17_DIALOGE II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93609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32746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Uspořádání rozhovorů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432746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60192" y="1800202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</a:t>
          </a:r>
          <a:r>
            <a:rPr lang="cs-CZ" sz="2000" b="0" kern="1200" smtClean="0"/>
            <a:t>: </a:t>
          </a:r>
          <a:r>
            <a:rPr lang="cs-CZ" sz="2000" b="0" kern="120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60192" y="1800202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BAD12B-8729-432E-835B-3607C2C7687A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870336-CBCF-4E52-8CEB-0D70579F0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338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3715EB42-52CB-4255-8FFE-1E2ECB05DF68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7FFFA7-8C27-46BC-938B-20F69D7D6DAD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57745287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836712"/>
            <a:ext cx="6621463" cy="128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6167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3042242528"/>
              </p:ext>
            </p:extLst>
          </p:nvPr>
        </p:nvGraphicFramePr>
        <p:xfrm>
          <a:off x="684213" y="1844675"/>
          <a:ext cx="7343775" cy="45656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VK_Ryplová_NJ,7_17_Dialoge II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NJ,7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Duben 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11.04.2012– VII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výchova, konverzace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Schulsachen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Mein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Freund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ORDNE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DIE DIALOGE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106680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Uspořádání rozházených dialogů. Nutné dobré  porozumění textu.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Pracovat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ve dvojici. Zdůvodnit řešení.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7667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90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Ordne</a:t>
            </a:r>
            <a:r>
              <a:rPr lang="cs-CZ" dirty="0" smtClean="0"/>
              <a:t> den Dialog.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Du</a:t>
            </a:r>
            <a:r>
              <a:rPr lang="cs-CZ" dirty="0" smtClean="0">
                <a:solidFill>
                  <a:srgbClr val="C00000"/>
                </a:solidFill>
              </a:rPr>
              <a:t>, Peter, </a:t>
            </a:r>
            <a:r>
              <a:rPr lang="cs-CZ" dirty="0" err="1" smtClean="0">
                <a:solidFill>
                  <a:srgbClr val="C00000"/>
                </a:solidFill>
              </a:rPr>
              <a:t>spielst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du</a:t>
            </a:r>
            <a:r>
              <a:rPr lang="cs-CZ" dirty="0" smtClean="0">
                <a:solidFill>
                  <a:srgbClr val="C00000"/>
                </a:solidFill>
              </a:rPr>
              <a:t> gut </a:t>
            </a:r>
            <a:r>
              <a:rPr lang="cs-CZ" dirty="0" err="1" smtClean="0">
                <a:solidFill>
                  <a:srgbClr val="C00000"/>
                </a:solidFill>
              </a:rPr>
              <a:t>Fu</a:t>
            </a:r>
            <a:r>
              <a:rPr lang="de-DE" dirty="0" err="1" smtClean="0">
                <a:solidFill>
                  <a:srgbClr val="C00000"/>
                </a:solidFill>
              </a:rPr>
              <a:t>ßball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Ja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  <a:r>
              <a:rPr lang="cs-CZ" dirty="0" err="1" smtClean="0">
                <a:solidFill>
                  <a:srgbClr val="C00000"/>
                </a:solidFill>
              </a:rPr>
              <a:t>Warum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fragst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du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Wir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spielen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morgen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gegen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die</a:t>
            </a:r>
            <a:r>
              <a:rPr lang="cs-CZ" dirty="0" smtClean="0">
                <a:solidFill>
                  <a:srgbClr val="C00000"/>
                </a:solidFill>
              </a:rPr>
              <a:t> 7.A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  <a:r>
              <a:rPr lang="cs-CZ" dirty="0" err="1" smtClean="0">
                <a:solidFill>
                  <a:srgbClr val="C00000"/>
                </a:solidFill>
              </a:rPr>
              <a:t>Wir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brauchen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einen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Spieler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Gut, </a:t>
            </a:r>
            <a:r>
              <a:rPr lang="cs-CZ" dirty="0" err="1" smtClean="0">
                <a:solidFill>
                  <a:srgbClr val="C00000"/>
                </a:solidFill>
              </a:rPr>
              <a:t>ich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komme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  <a:r>
              <a:rPr lang="cs-CZ" dirty="0" err="1" smtClean="0">
                <a:solidFill>
                  <a:srgbClr val="C00000"/>
                </a:solidFill>
              </a:rPr>
              <a:t>Wann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Um </a:t>
            </a:r>
            <a:r>
              <a:rPr lang="cs-CZ" dirty="0" err="1" smtClean="0">
                <a:solidFill>
                  <a:srgbClr val="C00000"/>
                </a:solidFill>
              </a:rPr>
              <a:t>zwei</a:t>
            </a:r>
            <a:r>
              <a:rPr lang="cs-CZ" dirty="0" smtClean="0">
                <a:solidFill>
                  <a:srgbClr val="C00000"/>
                </a:solidFill>
              </a:rPr>
              <a:t> Uhr </a:t>
            </a:r>
            <a:r>
              <a:rPr lang="cs-CZ" dirty="0" err="1" smtClean="0">
                <a:solidFill>
                  <a:srgbClr val="C00000"/>
                </a:solidFill>
              </a:rPr>
              <a:t>auf</a:t>
            </a:r>
            <a:r>
              <a:rPr lang="cs-CZ" dirty="0" smtClean="0">
                <a:solidFill>
                  <a:srgbClr val="C00000"/>
                </a:solidFill>
              </a:rPr>
              <a:t> dem </a:t>
            </a:r>
            <a:r>
              <a:rPr lang="cs-CZ" dirty="0" err="1" smtClean="0">
                <a:solidFill>
                  <a:srgbClr val="C00000"/>
                </a:solidFill>
              </a:rPr>
              <a:t>Spielplatz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Gut,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ich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komme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.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Wann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?</a:t>
            </a:r>
          </a:p>
          <a:p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Ja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.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Warum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fragst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du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?</a:t>
            </a:r>
          </a:p>
          <a:p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Um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zwei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Uhr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auf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dem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Spielplatz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.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1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Du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, Peter,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spielst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du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gut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Fu</a:t>
            </a:r>
            <a:r>
              <a:rPr lang="de-DE" dirty="0" err="1">
                <a:solidFill>
                  <a:schemeClr val="accent5">
                    <a:lumMod val="75000"/>
                  </a:schemeClr>
                </a:solidFill>
              </a:rPr>
              <a:t>ßball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?</a:t>
            </a:r>
          </a:p>
          <a:p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Wir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spielen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morgen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gegen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die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7.A.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Wir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brauchen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einen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Spieler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.</a:t>
            </a:r>
          </a:p>
        </p:txBody>
      </p:sp>
      <p:pic>
        <p:nvPicPr>
          <p:cNvPr id="1026" name="Picture 2" descr="C:\Documents and Settings\Jitka\Local Settings\Temporary Internet Files\Content.IE5\31BBBBCF\MC90043487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1435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7524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Ordne</a:t>
            </a:r>
            <a:r>
              <a:rPr lang="cs-CZ" dirty="0" smtClean="0"/>
              <a:t> den Dialog.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Hallo</a:t>
            </a:r>
            <a:r>
              <a:rPr lang="cs-CZ" dirty="0" smtClean="0">
                <a:solidFill>
                  <a:srgbClr val="C00000"/>
                </a:solidFill>
              </a:rPr>
              <a:t> Petra!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Hallo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Jens</a:t>
            </a:r>
            <a:r>
              <a:rPr lang="cs-CZ" dirty="0" smtClean="0">
                <a:solidFill>
                  <a:srgbClr val="C00000"/>
                </a:solidFill>
              </a:rPr>
              <a:t>!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Haben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wir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eine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Hausaufgabe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Ja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natürlich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Und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was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für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eine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bitte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Seite</a:t>
            </a:r>
            <a:r>
              <a:rPr lang="cs-CZ" dirty="0" smtClean="0">
                <a:solidFill>
                  <a:srgbClr val="C00000"/>
                </a:solidFill>
              </a:rPr>
              <a:t> 45, </a:t>
            </a:r>
            <a:r>
              <a:rPr lang="cs-CZ" dirty="0" err="1" smtClean="0">
                <a:solidFill>
                  <a:srgbClr val="C00000"/>
                </a:solidFill>
              </a:rPr>
              <a:t>Übung</a:t>
            </a:r>
            <a:r>
              <a:rPr lang="cs-CZ" dirty="0" smtClean="0">
                <a:solidFill>
                  <a:srgbClr val="C00000"/>
                </a:solidFill>
              </a:rPr>
              <a:t> 9.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Danke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sehr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Haben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wir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eine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Hausaufgabe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?</a:t>
            </a:r>
          </a:p>
          <a:p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Hallo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Jens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!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Und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was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für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eine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bitte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?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1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Hallo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Petra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!</a:t>
            </a:r>
          </a:p>
          <a:p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Ja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natürlich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.</a:t>
            </a:r>
          </a:p>
          <a:p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Danke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sehr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Seite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45,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Übung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9.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2050" name="Picture 2" descr="C:\Documents and Settings\Jitka\Local Settings\Temporary Internet Files\Content.IE5\W92MBSOS\MC9003110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941168"/>
            <a:ext cx="1833372" cy="1677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5420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Ordne</a:t>
            </a:r>
            <a:r>
              <a:rPr lang="cs-CZ" dirty="0" smtClean="0"/>
              <a:t> den Dialog.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Hallo</a:t>
            </a:r>
            <a:r>
              <a:rPr lang="cs-CZ" dirty="0" smtClean="0">
                <a:solidFill>
                  <a:srgbClr val="C00000"/>
                </a:solidFill>
              </a:rPr>
              <a:t> Max!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Hallo</a:t>
            </a:r>
            <a:r>
              <a:rPr lang="cs-CZ" dirty="0" smtClean="0">
                <a:solidFill>
                  <a:srgbClr val="C00000"/>
                </a:solidFill>
              </a:rPr>
              <a:t> Peter!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Gehst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du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zum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Training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Nein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ins</a:t>
            </a:r>
            <a:r>
              <a:rPr lang="cs-CZ" dirty="0" smtClean="0">
                <a:solidFill>
                  <a:srgbClr val="C00000"/>
                </a:solidFill>
              </a:rPr>
              <a:t> Kino.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Welchen</a:t>
            </a:r>
            <a:r>
              <a:rPr lang="cs-CZ" dirty="0" smtClean="0">
                <a:solidFill>
                  <a:srgbClr val="C00000"/>
                </a:solidFill>
              </a:rPr>
              <a:t> Film </a:t>
            </a:r>
            <a:r>
              <a:rPr lang="cs-CZ" dirty="0" err="1" smtClean="0">
                <a:solidFill>
                  <a:srgbClr val="C00000"/>
                </a:solidFill>
              </a:rPr>
              <a:t>willst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du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gucken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err="1" smtClean="0">
                <a:solidFill>
                  <a:srgbClr val="C00000"/>
                </a:solidFill>
              </a:rPr>
              <a:t>Avatar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Den Film </a:t>
            </a:r>
            <a:r>
              <a:rPr lang="cs-CZ" dirty="0" err="1" smtClean="0">
                <a:solidFill>
                  <a:srgbClr val="C00000"/>
                </a:solidFill>
              </a:rPr>
              <a:t>kenne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ich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Ist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gut?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Ja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sehr</a:t>
            </a:r>
            <a:r>
              <a:rPr lang="cs-CZ" dirty="0" smtClean="0">
                <a:solidFill>
                  <a:srgbClr val="C00000"/>
                </a:solidFill>
              </a:rPr>
              <a:t> gut.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Nein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ins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Kino.</a:t>
            </a:r>
          </a:p>
          <a:p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Gehst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du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zum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Training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?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1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Hallo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Max!</a:t>
            </a:r>
          </a:p>
          <a:p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Welchen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Film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willst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du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gucken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?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Den Film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kenne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ich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.</a:t>
            </a:r>
          </a:p>
          <a:p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Ja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sehr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gut.</a:t>
            </a:r>
          </a:p>
          <a:p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Avatar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.</a:t>
            </a:r>
          </a:p>
          <a:p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Hallo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Peter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!</a:t>
            </a:r>
          </a:p>
          <a:p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Ist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er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gut?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075" name="Picture 3" descr="C:\Documents and Settings\Jitka\Local Settings\Temporary Internet Files\Content.IE5\BV5JZG55\MC9000288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941168"/>
            <a:ext cx="1477058" cy="1394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8539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Ordne</a:t>
            </a:r>
            <a:r>
              <a:rPr lang="cs-CZ" dirty="0" smtClean="0"/>
              <a:t> den Dialog.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Guten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Tag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Frau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Meier</a:t>
            </a:r>
            <a:r>
              <a:rPr lang="cs-CZ" dirty="0" smtClean="0">
                <a:solidFill>
                  <a:srgbClr val="C00000"/>
                </a:solidFill>
              </a:rPr>
              <a:t>!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Guten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Tag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>
                <a:solidFill>
                  <a:srgbClr val="C00000"/>
                </a:solidFill>
              </a:rPr>
              <a:t>Herr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Ziege</a:t>
            </a:r>
            <a:r>
              <a:rPr lang="cs-CZ" dirty="0" smtClean="0">
                <a:solidFill>
                  <a:srgbClr val="C00000"/>
                </a:solidFill>
              </a:rPr>
              <a:t>!</a:t>
            </a:r>
            <a:endParaRPr lang="cs-CZ" dirty="0">
              <a:solidFill>
                <a:srgbClr val="C00000"/>
              </a:solidFill>
            </a:endParaRPr>
          </a:p>
          <a:p>
            <a:r>
              <a:rPr lang="cs-CZ" dirty="0" err="1" smtClean="0">
                <a:solidFill>
                  <a:srgbClr val="C00000"/>
                </a:solidFill>
              </a:rPr>
              <a:t>Was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suchen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Sie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Ich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suche</a:t>
            </a:r>
            <a:r>
              <a:rPr lang="cs-CZ" dirty="0" smtClean="0">
                <a:solidFill>
                  <a:srgbClr val="C00000"/>
                </a:solidFill>
              </a:rPr>
              <a:t> mein Auto.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Was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für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ein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Auto </a:t>
            </a:r>
            <a:r>
              <a:rPr lang="cs-CZ" dirty="0" err="1" smtClean="0">
                <a:solidFill>
                  <a:srgbClr val="C00000"/>
                </a:solidFill>
              </a:rPr>
              <a:t>haben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Sie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Einen</a:t>
            </a:r>
            <a:r>
              <a:rPr lang="cs-CZ" dirty="0" smtClean="0">
                <a:solidFill>
                  <a:srgbClr val="C00000"/>
                </a:solidFill>
              </a:rPr>
              <a:t> VW </a:t>
            </a:r>
            <a:r>
              <a:rPr lang="cs-CZ" dirty="0" smtClean="0">
                <a:solidFill>
                  <a:srgbClr val="C00000"/>
                </a:solidFill>
              </a:rPr>
              <a:t>Golf, </a:t>
            </a:r>
            <a:r>
              <a:rPr lang="cs-CZ" dirty="0" err="1" smtClean="0">
                <a:solidFill>
                  <a:srgbClr val="C00000"/>
                </a:solidFill>
              </a:rPr>
              <a:t>dunkelblau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Da </a:t>
            </a:r>
            <a:r>
              <a:rPr lang="cs-CZ" dirty="0" err="1" smtClean="0">
                <a:solidFill>
                  <a:srgbClr val="C00000"/>
                </a:solidFill>
              </a:rPr>
              <a:t>steht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er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err="1" smtClean="0">
                <a:solidFill>
                  <a:srgbClr val="C00000"/>
                </a:solidFill>
              </a:rPr>
              <a:t>Danke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sehr</a:t>
            </a:r>
            <a:r>
              <a:rPr lang="cs-CZ" dirty="0" smtClean="0">
                <a:solidFill>
                  <a:srgbClr val="C00000"/>
                </a:solidFill>
              </a:rPr>
              <a:t>!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103384" cy="4526280"/>
          </a:xfrm>
        </p:spPr>
        <p:txBody>
          <a:bodyPr>
            <a:normAutofit/>
          </a:bodyPr>
          <a:lstStyle/>
          <a:p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Ich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suche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mein Auto.</a:t>
            </a:r>
          </a:p>
          <a:p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Guten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Tag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Herr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Ziege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!</a:t>
            </a:r>
          </a:p>
          <a:p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Danke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sehr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!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Was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suchen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Sie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?</a:t>
            </a:r>
          </a:p>
          <a:p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Einen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VW 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Golf,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dunkelblau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.</a:t>
            </a:r>
          </a:p>
          <a:p>
            <a:r>
              <a:rPr lang="cs-CZ" b="1" dirty="0">
                <a:solidFill>
                  <a:srgbClr val="C00000"/>
                </a:solidFill>
              </a:rPr>
              <a:t>1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Guten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Tag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Frau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Meier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!</a:t>
            </a:r>
          </a:p>
          <a:p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Was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für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ein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Auto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haben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Sie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?</a:t>
            </a: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Da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steht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er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5" name="Picture 2" descr="C:\Program Files\Microsoft Office\MEDIA\CAGCAT10\j027888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646" y="5157192"/>
            <a:ext cx="1121498" cy="1120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168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Ordne</a:t>
            </a:r>
            <a:r>
              <a:rPr lang="cs-CZ" dirty="0" smtClean="0"/>
              <a:t> den Dialog.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Guten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Tag</a:t>
            </a:r>
            <a:r>
              <a:rPr lang="cs-CZ" dirty="0" smtClean="0">
                <a:solidFill>
                  <a:srgbClr val="C00000"/>
                </a:solidFill>
              </a:rPr>
              <a:t>!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Guten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Tag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was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wünschen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Sie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Ich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möchte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eine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Fahrkarte</a:t>
            </a:r>
            <a:r>
              <a:rPr lang="cs-CZ" dirty="0" smtClean="0">
                <a:solidFill>
                  <a:srgbClr val="C00000"/>
                </a:solidFill>
              </a:rPr>
              <a:t> nach Brno.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Möchten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Sie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auch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eine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Platzkarte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Nein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danke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Also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das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macht</a:t>
            </a:r>
            <a:r>
              <a:rPr lang="cs-CZ" dirty="0" smtClean="0">
                <a:solidFill>
                  <a:srgbClr val="C00000"/>
                </a:solidFill>
              </a:rPr>
              <a:t> 200 </a:t>
            </a:r>
            <a:r>
              <a:rPr lang="cs-CZ" dirty="0" err="1" smtClean="0">
                <a:solidFill>
                  <a:srgbClr val="C00000"/>
                </a:solidFill>
              </a:rPr>
              <a:t>Kronen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Hier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bitte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Ich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möchte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eine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Fahrkarte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nach Brno.</a:t>
            </a:r>
          </a:p>
          <a:p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Guten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Tag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was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wünschen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Sie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?</a:t>
            </a:r>
          </a:p>
          <a:p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Also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das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macht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200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Kronen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.</a:t>
            </a:r>
          </a:p>
          <a:p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Hier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bitte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.</a:t>
            </a:r>
          </a:p>
          <a:p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Nein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danke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.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1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Guten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Tag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!</a:t>
            </a:r>
          </a:p>
          <a:p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Möchten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Sie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auch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eine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Platzkarte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4427984" y="6097712"/>
            <a:ext cx="3616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182880">
              <a:buClr>
                <a:schemeClr val="accent6">
                  <a:lumMod val="75000"/>
                </a:schemeClr>
              </a:buClr>
              <a:buFont typeface="Wingdings" pitchFamily="2" charset="2"/>
              <a:buChar char="ü"/>
              <a:defRPr/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  <p:pic>
        <p:nvPicPr>
          <p:cNvPr id="6" name="Picture 2" descr="C:\Documents and Settings\Jitka\Local Settings\Temporary Internet Files\Content.IE5\DLCZGQJY\MC9003266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536030"/>
            <a:ext cx="1826971" cy="766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2758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897</TotalTime>
  <Words>520</Words>
  <Application>Microsoft Office PowerPoint</Application>
  <PresentationFormat>Předvádění na obrazovce (4:3)</PresentationFormat>
  <Paragraphs>113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Prezentace aplikace PowerPoint</vt:lpstr>
      <vt:lpstr>Ordne den Dialog.</vt:lpstr>
      <vt:lpstr>Ordne den Dialog.</vt:lpstr>
      <vt:lpstr>Ordne den Dialog.</vt:lpstr>
      <vt:lpstr>Ordne den Dialog.</vt:lpstr>
      <vt:lpstr>Ordne den Dialog.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</dc:title>
  <dc:creator>Jitka</dc:creator>
  <cp:lastModifiedBy>Jitka</cp:lastModifiedBy>
  <cp:revision>44</cp:revision>
  <dcterms:created xsi:type="dcterms:W3CDTF">2012-01-02T10:00:53Z</dcterms:created>
  <dcterms:modified xsi:type="dcterms:W3CDTF">2014-01-02T18:41:03Z</dcterms:modified>
</cp:coreProperties>
</file>