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73" r:id="rId2"/>
    <p:sldId id="274" r:id="rId3"/>
    <p:sldId id="256" r:id="rId4"/>
    <p:sldId id="257" r:id="rId5"/>
    <p:sldId id="258" r:id="rId6"/>
    <p:sldId id="259" r:id="rId7"/>
    <p:sldId id="272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71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D0C177-98EE-454D-A01C-88A161E6E75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D426591-8E1D-4447-B384-8AD1B2BA01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4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wmf"/><Relationship Id="rId4" Type="http://schemas.openxmlformats.org/officeDocument/2006/relationships/image" Target="../media/image38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wmf"/><Relationship Id="rId4" Type="http://schemas.openxmlformats.org/officeDocument/2006/relationships/image" Target="../media/image43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3" Type="http://schemas.openxmlformats.org/officeDocument/2006/relationships/image" Target="../media/image46.wmf"/><Relationship Id="rId7" Type="http://schemas.openxmlformats.org/officeDocument/2006/relationships/image" Target="../media/image50.jpeg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4" Type="http://schemas.openxmlformats.org/officeDocument/2006/relationships/image" Target="../media/image47.wmf"/><Relationship Id="rId9" Type="http://schemas.openxmlformats.org/officeDocument/2006/relationships/image" Target="../media/image52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0212" y="404664"/>
            <a:ext cx="5743575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93195415"/>
              </p:ext>
            </p:extLst>
          </p:nvPr>
        </p:nvGraphicFramePr>
        <p:xfrm>
          <a:off x="1403648" y="2420888"/>
          <a:ext cx="7200800" cy="2893687"/>
        </p:xfrm>
        <a:graphic>
          <a:graphicData uri="http://schemas.openxmlformats.org/drawingml/2006/table">
            <a:tbl>
              <a:tblPr/>
              <a:tblGrid>
                <a:gridCol w="2232248"/>
                <a:gridCol w="4968552"/>
              </a:tblGrid>
              <a:tr h="1003927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Název školy: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Základní škola Podbořany,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Husova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276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, </a:t>
                      </a:r>
                      <a:endParaRPr lang="cs-CZ" sz="2000" dirty="0" smtClean="0">
                        <a:effectLst/>
                        <a:latin typeface="Times New Roman"/>
                      </a:endParaRP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okres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Louny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Autor: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effectLst/>
                          <a:latin typeface="Times New Roman"/>
                        </a:rPr>
                        <a:t>Mgr. Dana Zischková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0104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Název: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smtClean="0">
                          <a:effectLst/>
                          <a:latin typeface="Times New Roman"/>
                        </a:rPr>
                        <a:t>VY_32_INOVACE_47_JARO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Téma: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Výklad učiva o jaru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Číslo projektu: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CZ.1.07/1.4.00/21.2975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747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7246990"/>
              </p:ext>
            </p:extLst>
          </p:nvPr>
        </p:nvGraphicFramePr>
        <p:xfrm>
          <a:off x="1187624" y="1124744"/>
          <a:ext cx="7128792" cy="2621280"/>
        </p:xfrm>
        <a:graphic>
          <a:graphicData uri="http://schemas.openxmlformats.org/drawingml/2006/table">
            <a:tbl>
              <a:tblPr/>
              <a:tblGrid>
                <a:gridCol w="2522647"/>
                <a:gridCol w="4606145"/>
              </a:tblGrid>
              <a:tr h="1002602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Anotace: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Materiál slouží k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výkladu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učiva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předmětu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ČLOVĚK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A JEHO SVĚT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1.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ročníku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- jaro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9511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Metodické pokyny: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Žáci  poznávají  a charakterizují hlavní znaky ročního období jaro.</a:t>
                      </a:r>
                    </a:p>
                    <a:p>
                      <a:r>
                        <a:rPr lang="cs-CZ" sz="2000" dirty="0" smtClean="0"/>
                        <a:t>Odpovídají na otázky.</a:t>
                      </a:r>
                      <a:r>
                        <a:rPr lang="cs-CZ" sz="2000" baseline="0" dirty="0" smtClean="0"/>
                        <a:t> </a:t>
                      </a:r>
                    </a:p>
                    <a:p>
                      <a:r>
                        <a:rPr lang="cs-CZ" sz="2000" baseline="0" dirty="0" smtClean="0"/>
                        <a:t>Ří</a:t>
                      </a:r>
                      <a:r>
                        <a:rPr lang="cs-CZ" sz="2000" dirty="0" smtClean="0"/>
                        <a:t>dí a kontroluje učitel.</a:t>
                      </a:r>
                    </a:p>
                    <a:p>
                      <a:r>
                        <a:rPr lang="cs-CZ" sz="2000" dirty="0" smtClean="0"/>
                        <a:t>Str.7-</a:t>
                      </a:r>
                      <a:r>
                        <a:rPr lang="cs-CZ" sz="2000" baseline="0" dirty="0" smtClean="0"/>
                        <a:t> řešení je pod žlutým obdélníkem.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3570095"/>
              </p:ext>
            </p:extLst>
          </p:nvPr>
        </p:nvGraphicFramePr>
        <p:xfrm>
          <a:off x="1331640" y="4293096"/>
          <a:ext cx="6408712" cy="1036320"/>
        </p:xfrm>
        <a:graphic>
          <a:graphicData uri="http://schemas.openxmlformats.org/drawingml/2006/table">
            <a:tbl>
              <a:tblPr/>
              <a:tblGrid>
                <a:gridCol w="2448272"/>
                <a:gridCol w="3960440"/>
              </a:tblGrid>
              <a:tr h="38100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Datum vytvoření: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5. 2. 2012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Klíčová slova: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Jarní počasí, rostliny, zvířata, mláďata, práce, svátky, zábava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2527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26835" y="476672"/>
            <a:ext cx="202529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JARO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Obrázek 4" descr="C:\Users\majitel\AppData\Local\Microsoft\Windows\Temporary Internet Files\Content.IE5\9NL392ZJ\MP900185202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00808"/>
            <a:ext cx="684076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060848"/>
            <a:ext cx="1899815" cy="304698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POČASÍ</a:t>
            </a:r>
          </a:p>
          <a:p>
            <a:r>
              <a:rPr lang="cs-CZ" sz="32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ROSTLINY</a:t>
            </a:r>
          </a:p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ZVÍŘATA</a:t>
            </a:r>
          </a:p>
          <a:p>
            <a:r>
              <a:rPr lang="cs-CZ" sz="32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SVÁTKY</a:t>
            </a:r>
          </a:p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PRÁCE</a:t>
            </a:r>
          </a:p>
          <a:p>
            <a:r>
              <a:rPr lang="cs-CZ" sz="32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ZÁBAVA</a:t>
            </a:r>
            <a:endParaRPr lang="cs-CZ" sz="32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Obrázek 2" descr="C:\Users\majitel\AppData\Local\Microsoft\Windows\Temporary Internet Files\Content.IE5\R4YNXO3W\MP900149107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844824"/>
            <a:ext cx="3600400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201516" y="629072"/>
            <a:ext cx="458074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ZNAKY JARA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3071" y="476672"/>
            <a:ext cx="283282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POČASÍ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30" name="Picture 6" descr="C:\Users\majitel\AppData\Local\Microsoft\Windows\Temporary Internet Files\Content.IE5\3KNKAZ3I\MP900433776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558" y="1997551"/>
            <a:ext cx="3264338" cy="1900064"/>
          </a:xfrm>
          <a:prstGeom prst="rect">
            <a:avLst/>
          </a:prstGeom>
          <a:noFill/>
        </p:spPr>
      </p:pic>
      <p:pic>
        <p:nvPicPr>
          <p:cNvPr id="1052" name="Picture 28" descr="C:\Users\majitel\AppData\Local\Microsoft\Windows\Temporary Internet Files\Content.IE5\0ONMRGLG\MP9004100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63753" y="1997551"/>
            <a:ext cx="2908647" cy="1938341"/>
          </a:xfrm>
          <a:prstGeom prst="rect">
            <a:avLst/>
          </a:prstGeom>
          <a:noFill/>
        </p:spPr>
      </p:pic>
      <p:pic>
        <p:nvPicPr>
          <p:cNvPr id="35" name="Obrázek 34" descr="C:\Users\majitel\AppData\Local\Microsoft\Windows\Temporary Internet Files\Content.IE5\0ONMRGLG\MP900438601[1]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63752" y="4519075"/>
            <a:ext cx="2908647" cy="2179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6" name="Picture 32" descr="C:\Users\majitel\AppData\Local\Microsoft\Windows\Temporary Internet Files\Content.IE5\0ONMRGLG\MP90040756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038" y="4513891"/>
            <a:ext cx="3278858" cy="218505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44944" y="1412776"/>
            <a:ext cx="2096471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TAJE SNÍH.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940152" y="1448796"/>
            <a:ext cx="1136850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PRŠÍ.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25725" y="3929116"/>
            <a:ext cx="3069109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BÝVAJÍ BOUŘKY.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580112" y="3929116"/>
            <a:ext cx="2734658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SVÍTÍ SLUNCE.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05747" y="476672"/>
            <a:ext cx="366747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ROSTLINY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Obrázek 2" descr="C:\Users\majitel\AppData\Local\Microsoft\Windows\Temporary Internet Files\Content.IE5\0ONMRGLG\MP900438955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2189140"/>
            <a:ext cx="2520281" cy="3544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majitel\AppData\Local\Microsoft\Windows\Temporary Internet Files\Content.IE5\0ONMRGLG\MP900399626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32271" y="4365104"/>
            <a:ext cx="4824535" cy="2386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majitel\AppData\Local\Microsoft\Windows\Temporary Internet Files\Content.IE5\3KNKAZ3I\MP900433754[1]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893192"/>
            <a:ext cx="3221405" cy="2068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732240" y="1311978"/>
            <a:ext cx="1417376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PUPEN</a:t>
            </a:r>
          </a:p>
        </p:txBody>
      </p:sp>
      <p:sp>
        <p:nvSpPr>
          <p:cNvPr id="7" name="Obdélník 6"/>
          <p:cNvSpPr/>
          <p:nvPr/>
        </p:nvSpPr>
        <p:spPr>
          <a:xfrm>
            <a:off x="572524" y="1584668"/>
            <a:ext cx="939488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LIST</a:t>
            </a:r>
          </a:p>
        </p:txBody>
      </p:sp>
      <p:sp>
        <p:nvSpPr>
          <p:cNvPr id="8" name="Obdélník 7"/>
          <p:cNvSpPr/>
          <p:nvPr/>
        </p:nvSpPr>
        <p:spPr>
          <a:xfrm>
            <a:off x="3351856" y="3689036"/>
            <a:ext cx="1112805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KVĚT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majitel\AppData\Local\Microsoft\Windows\Temporary Internet Files\Content.IE5\R4YNXO3W\MP900201586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996952"/>
            <a:ext cx="230425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majitel\AppData\Local\Microsoft\Windows\Temporary Internet Files\Content.IE5\9NL392ZJ\MP9002276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996952"/>
            <a:ext cx="2304256" cy="3482503"/>
          </a:xfrm>
          <a:prstGeom prst="rect">
            <a:avLst/>
          </a:prstGeom>
          <a:noFill/>
        </p:spPr>
      </p:pic>
      <p:pic>
        <p:nvPicPr>
          <p:cNvPr id="1029" name="Picture 5" descr="C:\Users\majitel\AppData\Local\Microsoft\Windows\Temporary Internet Files\Content.IE5\9NL392ZJ\MP9004275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1407" y="2996952"/>
            <a:ext cx="2304256" cy="346484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65154" y="188640"/>
            <a:ext cx="2108269" cy="156966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TYTO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ROSTLINY.</a:t>
            </a:r>
          </a:p>
        </p:txBody>
      </p:sp>
      <p:sp>
        <p:nvSpPr>
          <p:cNvPr id="9" name="Obdélník 8"/>
          <p:cNvSpPr/>
          <p:nvPr/>
        </p:nvSpPr>
        <p:spPr>
          <a:xfrm>
            <a:off x="33242" y="2996952"/>
            <a:ext cx="6712347" cy="58477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1                           2                         3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11760" y="440852"/>
            <a:ext cx="3776995" cy="2062103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– NARCIS</a:t>
            </a:r>
            <a:endParaRPr lang="cs-CZ" sz="32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2 – MODŘENEC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3 – TULIPÁN</a:t>
            </a:r>
          </a:p>
          <a:p>
            <a:pPr algn="ctr"/>
            <a:endParaRPr lang="cs-CZ" sz="3200" b="1" spc="50" dirty="0" smtClean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14789" y="440852"/>
            <a:ext cx="2961243" cy="15479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65785" y="188640"/>
            <a:ext cx="314740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ZVÍŘATA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Obrázek 2" descr="C:\Users\majitel\AppData\Local\Microsoft\Windows\Temporary Internet Files\Content.IE5\9NL392ZJ\MP900438589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3" y="4193704"/>
            <a:ext cx="3600400" cy="2403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majitel\AppData\Local\Microsoft\Windows\Temporary Internet Files\Content.IE5\9NL392ZJ\MP900438538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9577" y="1296636"/>
            <a:ext cx="2901214" cy="1734001"/>
          </a:xfrm>
          <a:prstGeom prst="rect">
            <a:avLst/>
          </a:prstGeom>
          <a:noFill/>
        </p:spPr>
      </p:pic>
      <p:pic>
        <p:nvPicPr>
          <p:cNvPr id="2050" name="Picture 2" descr="C:\Users\majitel\AppData\Local\Microsoft\Windows\Temporary Internet Files\Content.IE5\R4YNXO3W\MP9004448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4653" y="4166738"/>
            <a:ext cx="3334051" cy="2574629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84605" y="977823"/>
            <a:ext cx="2047356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ČÍM JSOU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UŽITEČNÍ?</a:t>
            </a:r>
          </a:p>
        </p:txBody>
      </p:sp>
      <p:sp>
        <p:nvSpPr>
          <p:cNvPr id="8" name="Obdélník 7"/>
          <p:cNvSpPr/>
          <p:nvPr/>
        </p:nvSpPr>
        <p:spPr>
          <a:xfrm>
            <a:off x="4918698" y="3608929"/>
            <a:ext cx="3483069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SBÍRÁ HOUSENKY.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869785" y="1296636"/>
            <a:ext cx="2654894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SBÍRÁ MŠICE.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54653" y="3581963"/>
            <a:ext cx="3102131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OPYLUJE KVĚTY.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majitel\AppData\Local\Microsoft\Windows\Temporary Internet Files\Content.IE5\3KNKAZ3I\MP900439317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20019"/>
            <a:ext cx="2160240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majitel\AppData\Local\Microsoft\Windows\Temporary Internet Files\Content.IE5\R4YNXO3W\MP900431831[1].jpg"/>
          <p:cNvPicPr/>
          <p:nvPr/>
        </p:nvPicPr>
        <p:blipFill rotWithShape="1">
          <a:blip r:embed="rId3" cstate="print"/>
          <a:srcRect l="38919" t="1874"/>
          <a:stretch/>
        </p:blipFill>
        <p:spPr bwMode="auto">
          <a:xfrm>
            <a:off x="6696862" y="2927041"/>
            <a:ext cx="2247214" cy="26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majitel\AppData\Local\Microsoft\Windows\Temporary Internet Files\Content.IE5\0ONMRGLG\MP900406601[1]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56312" y="5111990"/>
            <a:ext cx="2803745" cy="1687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majitel\AppData\Local\Microsoft\Windows\Temporary Internet Files\Content.IE5\R4YNXO3W\MP90040722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24777" y="219418"/>
            <a:ext cx="2880320" cy="1919463"/>
          </a:xfrm>
          <a:prstGeom prst="rect">
            <a:avLst/>
          </a:prstGeom>
          <a:noFill/>
        </p:spPr>
      </p:pic>
      <p:pic>
        <p:nvPicPr>
          <p:cNvPr id="2058" name="Picture 10" descr="C:\Users\majitel\AppData\Local\Microsoft\Windows\Temporary Internet Files\Content.IE5\9NL392ZJ\MP9004447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2270706"/>
            <a:ext cx="1800200" cy="236178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2513" y="219418"/>
            <a:ext cx="3129831" cy="156966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KTERÁ MLÁĎATA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NARODILA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VYLÍHLA?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780975" y="4527215"/>
            <a:ext cx="1566904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KUŘATA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283968" y="2342266"/>
            <a:ext cx="1367682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ŠTĚNĚ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909578" y="2359082"/>
            <a:ext cx="1821782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HOUSATA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40163" y="3475869"/>
            <a:ext cx="1353256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JEHNĚ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499654" y="249475"/>
            <a:ext cx="1699953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PTÁČATA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20474" y="476672"/>
            <a:ext cx="283802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SVÁTKY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844824"/>
            <a:ext cx="2423677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VELIKONOCE</a:t>
            </a:r>
          </a:p>
        </p:txBody>
      </p:sp>
      <p:pic>
        <p:nvPicPr>
          <p:cNvPr id="3076" name="Picture 4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556792"/>
            <a:ext cx="1819656" cy="1667866"/>
          </a:xfrm>
          <a:prstGeom prst="rect">
            <a:avLst/>
          </a:prstGeom>
          <a:noFill/>
        </p:spPr>
      </p:pic>
      <p:pic>
        <p:nvPicPr>
          <p:cNvPr id="3079" name="Picture 7" descr="C:\Users\majitel\AppData\Local\Microsoft\Windows\Temporary Internet Files\Content.IE5\0ONMRGLG\MP9004228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420888"/>
            <a:ext cx="3087514" cy="3986903"/>
          </a:xfrm>
          <a:prstGeom prst="rect">
            <a:avLst/>
          </a:prstGeom>
          <a:noFill/>
        </p:spPr>
      </p:pic>
      <p:pic>
        <p:nvPicPr>
          <p:cNvPr id="3081" name="Picture 9" descr="C:\Users\majitel\AppData\Local\Microsoft\Windows\Temporary Internet Files\Content.IE5\9NL392ZJ\MP9004011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996952"/>
            <a:ext cx="2081784" cy="3121152"/>
          </a:xfrm>
          <a:prstGeom prst="rect">
            <a:avLst/>
          </a:prstGeom>
          <a:noFill/>
        </p:spPr>
      </p:pic>
      <p:pic>
        <p:nvPicPr>
          <p:cNvPr id="3085" name="Picture 13" descr="C:\Users\majitel\AppData\Local\Microsoft\Windows\Temporary Internet Files\Content.IE5\3KNKAZ3I\MP9003900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3356992"/>
            <a:ext cx="2692896" cy="26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404664"/>
            <a:ext cx="7958782" cy="206210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PÁLENÍ </a:t>
            </a:r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ČARODĚJNIC </a:t>
            </a:r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FILIPOJAKUBSKÁ NOC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ODEHRÁVÁ  SE V NOCI 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 30. dubna na 1. května</a:t>
            </a:r>
          </a:p>
        </p:txBody>
      </p:sp>
      <p:pic>
        <p:nvPicPr>
          <p:cNvPr id="4104" name="Picture 8" descr="C:\Users\majitel\AppData\Local\Microsoft\Windows\Temporary Internet Files\Content.IE5\3KNKAZ3I\MC9003825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08920"/>
            <a:ext cx="3888432" cy="3888432"/>
          </a:xfrm>
          <a:prstGeom prst="rect">
            <a:avLst/>
          </a:prstGeom>
          <a:noFill/>
        </p:spPr>
      </p:pic>
      <p:pic>
        <p:nvPicPr>
          <p:cNvPr id="4108" name="Picture 12" descr="C:\Users\majitel\AppData\Local\Microsoft\Windows\Temporary Internet Files\Content.IE5\R4YNXO3W\MC9004153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596153"/>
            <a:ext cx="3312368" cy="37915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908720"/>
            <a:ext cx="2720168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SVÁTEK PRÁCE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1. května</a:t>
            </a:r>
          </a:p>
        </p:txBody>
      </p:sp>
      <p:pic>
        <p:nvPicPr>
          <p:cNvPr id="5127" name="Picture 7" descr="C:\Users\majitel\AppData\Local\Microsoft\Windows\Temporary Internet Files\Content.IE5\9NL392ZJ\MC9004148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620688"/>
            <a:ext cx="3544528" cy="58707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7922" y="332656"/>
            <a:ext cx="4413452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DEN VÍTĚZSTVÍ ( 1945 )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8. května</a:t>
            </a:r>
          </a:p>
        </p:txBody>
      </p:sp>
      <p:pic>
        <p:nvPicPr>
          <p:cNvPr id="4" name="Obrázek 3" descr="C:\Users\profesor\Desktop\Fotografie0007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56792"/>
            <a:ext cx="5753100" cy="4314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4184159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SVÁTEK MATEK</a:t>
            </a:r>
          </a:p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druhá neděle v květnu</a:t>
            </a:r>
          </a:p>
        </p:txBody>
      </p:sp>
      <p:pic>
        <p:nvPicPr>
          <p:cNvPr id="7170" name="Picture 2" descr="C:\Users\majitel\AppData\Local\Microsoft\Windows\Temporary Internet Files\Content.IE5\9NL392ZJ\MP9003829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0"/>
            <a:ext cx="2376264" cy="3326770"/>
          </a:xfrm>
          <a:prstGeom prst="rect">
            <a:avLst/>
          </a:prstGeom>
          <a:noFill/>
        </p:spPr>
      </p:pic>
      <p:pic>
        <p:nvPicPr>
          <p:cNvPr id="7171" name="Picture 3" descr="C:\Users\majitel\AppData\Local\Microsoft\Windows\Temporary Internet Files\Content.IE5\R4YNXO3W\MC9003471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700808"/>
            <a:ext cx="2232248" cy="2415753"/>
          </a:xfrm>
          <a:prstGeom prst="rect">
            <a:avLst/>
          </a:prstGeom>
          <a:noFill/>
        </p:spPr>
      </p:pic>
      <p:pic>
        <p:nvPicPr>
          <p:cNvPr id="7172" name="Picture 4" descr="C:\Users\majitel\AppData\Local\Microsoft\Windows\Temporary Internet Files\Content.IE5\9NL392ZJ\MC9003246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717032"/>
            <a:ext cx="3312368" cy="2598884"/>
          </a:xfrm>
          <a:prstGeom prst="rect">
            <a:avLst/>
          </a:prstGeom>
          <a:noFill/>
        </p:spPr>
      </p:pic>
      <p:pic>
        <p:nvPicPr>
          <p:cNvPr id="7173" name="Picture 5" descr="C:\Users\majitel\AppData\Local\Microsoft\Windows\Temporary Internet Files\Content.IE5\R4YNXO3W\MP9004222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149080"/>
            <a:ext cx="2492896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5937" y="476672"/>
            <a:ext cx="250709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PRÁCE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199" name="Picture 7" descr="C:\Users\majitel\AppData\Local\Microsoft\Windows\Temporary Internet Files\Content.IE5\3KNKAZ3I\MC9003964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72816"/>
            <a:ext cx="1836639" cy="1944216"/>
          </a:xfrm>
          <a:prstGeom prst="rect">
            <a:avLst/>
          </a:prstGeom>
          <a:noFill/>
        </p:spPr>
      </p:pic>
      <p:pic>
        <p:nvPicPr>
          <p:cNvPr id="8204" name="Picture 12" descr="C:\Users\majitel\AppData\Local\Microsoft\Windows\Temporary Internet Files\Content.IE5\9NL392ZJ\MC9004374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23105" y="2987996"/>
            <a:ext cx="1862832" cy="2343563"/>
          </a:xfrm>
          <a:prstGeom prst="rect">
            <a:avLst/>
          </a:prstGeom>
          <a:noFill/>
        </p:spPr>
      </p:pic>
      <p:pic>
        <p:nvPicPr>
          <p:cNvPr id="8205" name="Picture 13" descr="C:\Users\majitel\AppData\Local\Microsoft\Windows\Temporary Internet Files\Content.IE5\3KNKAZ3I\MM90028370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700808"/>
            <a:ext cx="2095433" cy="2160240"/>
          </a:xfrm>
          <a:prstGeom prst="rect">
            <a:avLst/>
          </a:prstGeom>
          <a:noFill/>
        </p:spPr>
      </p:pic>
      <p:pic>
        <p:nvPicPr>
          <p:cNvPr id="8208" name="Picture 16" descr="C:\Users\majitel\AppData\Local\Microsoft\Windows\Temporary Internet Files\Content.IE5\3KNKAZ3I\MC9003383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4005064"/>
            <a:ext cx="1411600" cy="2432862"/>
          </a:xfrm>
          <a:prstGeom prst="rect">
            <a:avLst/>
          </a:prstGeom>
          <a:noFill/>
        </p:spPr>
      </p:pic>
      <p:pic>
        <p:nvPicPr>
          <p:cNvPr id="8210" name="Picture 18" descr="C:\Users\majitel\AppData\Local\Microsoft\Windows\Temporary Internet Files\Content.IE5\R4YNXO3W\MP90043874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861048"/>
            <a:ext cx="1800200" cy="269021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95536" y="1268760"/>
            <a:ext cx="2217274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</a:t>
            </a:r>
          </a:p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C:\Users\majitel\AppData\Local\Microsoft\Windows\Temporary Internet Files\Content.IE5\R4YNXO3W\MC9002290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212976"/>
            <a:ext cx="2977586" cy="2902735"/>
          </a:xfrm>
          <a:prstGeom prst="rect">
            <a:avLst/>
          </a:prstGeom>
          <a:noFill/>
        </p:spPr>
      </p:pic>
      <p:pic>
        <p:nvPicPr>
          <p:cNvPr id="9236" name="Picture 20" descr="C:\Users\majitel\AppData\Local\Microsoft\Windows\Temporary Internet Files\Content.IE5\9NL392ZJ\MC9003384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04664"/>
            <a:ext cx="2160240" cy="2402949"/>
          </a:xfrm>
          <a:prstGeom prst="rect">
            <a:avLst/>
          </a:prstGeom>
          <a:noFill/>
        </p:spPr>
      </p:pic>
      <p:pic>
        <p:nvPicPr>
          <p:cNvPr id="9237" name="Picture 21" descr="C:\Users\majitel\AppData\Local\Microsoft\Windows\Temporary Internet Files\Content.IE5\0ONMRGLG\MC9003573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692696"/>
            <a:ext cx="1728192" cy="2504424"/>
          </a:xfrm>
          <a:prstGeom prst="rect">
            <a:avLst/>
          </a:prstGeom>
          <a:noFill/>
        </p:spPr>
      </p:pic>
      <p:pic>
        <p:nvPicPr>
          <p:cNvPr id="9239" name="Picture 23" descr="C:\Users\majitel\AppData\Local\Microsoft\Windows\Temporary Internet Files\Content.IE5\9NL392ZJ\MC9003584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3933056"/>
            <a:ext cx="2448272" cy="19896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074" y="476672"/>
            <a:ext cx="304282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NÁŘADÍ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1268" name="Picture 4" descr="C:\Users\majitel\AppData\Local\Microsoft\Windows\Temporary Internet Files\Content.IE5\0ONMRGLG\MC9002863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80928"/>
            <a:ext cx="2352731" cy="2338587"/>
          </a:xfrm>
          <a:prstGeom prst="rect">
            <a:avLst/>
          </a:prstGeom>
          <a:noFill/>
        </p:spPr>
      </p:pic>
      <p:pic>
        <p:nvPicPr>
          <p:cNvPr id="11271" name="Picture 7" descr="C:\Users\majitel\AppData\Local\Microsoft\Windows\Temporary Internet Files\Content.IE5\R4YNXO3W\MC9002863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988840"/>
            <a:ext cx="771754" cy="1827886"/>
          </a:xfrm>
          <a:prstGeom prst="rect">
            <a:avLst/>
          </a:prstGeom>
          <a:noFill/>
        </p:spPr>
      </p:pic>
      <p:pic>
        <p:nvPicPr>
          <p:cNvPr id="11272" name="Picture 8" descr="C:\Users\majitel\AppData\Local\Microsoft\Windows\Temporary Internet Files\Content.IE5\0ONMRGLG\MC9001498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510044">
            <a:off x="5270099" y="2596691"/>
            <a:ext cx="2246768" cy="697117"/>
          </a:xfrm>
          <a:prstGeom prst="rect">
            <a:avLst/>
          </a:prstGeom>
          <a:noFill/>
        </p:spPr>
      </p:pic>
      <p:pic>
        <p:nvPicPr>
          <p:cNvPr id="11277" name="Picture 13" descr="C:\Users\majitel\AppData\Local\Microsoft\Windows\Temporary Internet Files\Content.IE5\9NL392ZJ\MC9002863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653136"/>
            <a:ext cx="2105963" cy="1507157"/>
          </a:xfrm>
          <a:prstGeom prst="rect">
            <a:avLst/>
          </a:prstGeom>
          <a:noFill/>
        </p:spPr>
      </p:pic>
      <p:pic>
        <p:nvPicPr>
          <p:cNvPr id="11280" name="Picture 16" descr="C:\Users\majitel\AppData\Local\Microsoft\Windows\Temporary Internet Files\Content.IE5\9NL392ZJ\MC9001498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8622967">
            <a:off x="6864365" y="2482520"/>
            <a:ext cx="1999806" cy="704122"/>
          </a:xfrm>
          <a:prstGeom prst="rect">
            <a:avLst/>
          </a:prstGeom>
          <a:noFill/>
        </p:spPr>
      </p:pic>
      <p:pic>
        <p:nvPicPr>
          <p:cNvPr id="11283" name="Picture 19" descr="C:\Users\majitel\AppData\Local\Microsoft\Windows\Temporary Internet Files\Content.IE5\0ONMRGLG\MP90043044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5445224"/>
            <a:ext cx="2467097" cy="1198855"/>
          </a:xfrm>
          <a:prstGeom prst="rect">
            <a:avLst/>
          </a:prstGeom>
          <a:noFill/>
        </p:spPr>
      </p:pic>
      <p:pic>
        <p:nvPicPr>
          <p:cNvPr id="11289" name="Picture 25" descr="C:\Users\majitel\AppData\Local\Microsoft\Windows\Temporary Internet Files\Content.IE5\3KNKAZ3I\MC90033481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4437112"/>
            <a:ext cx="1247242" cy="1837944"/>
          </a:xfrm>
          <a:prstGeom prst="rect">
            <a:avLst/>
          </a:prstGeom>
          <a:noFill/>
        </p:spPr>
      </p:pic>
      <p:pic>
        <p:nvPicPr>
          <p:cNvPr id="11292" name="Picture 28" descr="C:\Users\majitel\AppData\Local\Microsoft\Windows\Temporary Internet Files\Content.IE5\R4YNXO3W\MC90033487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5976" y="4077072"/>
            <a:ext cx="1944216" cy="247062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51520" y="1844824"/>
            <a:ext cx="3852465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ZNÁŠ TOTO NÁŘADÍ?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20448" y="476672"/>
            <a:ext cx="303807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66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ZÁBAVA</a:t>
            </a:r>
            <a:endParaRPr lang="cs-CZ" sz="6600" b="1" cap="none" spc="50" dirty="0">
              <a:ln w="11430"/>
              <a:solidFill>
                <a:srgbClr val="FF66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2290" name="Picture 2" descr="C:\Users\majitel\AppData\Local\Microsoft\Windows\Temporary Internet Files\Content.IE5\R4YNXO3W\MP9001851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556792"/>
            <a:ext cx="3898177" cy="2592288"/>
          </a:xfrm>
          <a:prstGeom prst="rect">
            <a:avLst/>
          </a:prstGeom>
          <a:noFill/>
        </p:spPr>
      </p:pic>
      <p:pic>
        <p:nvPicPr>
          <p:cNvPr id="12294" name="Picture 6" descr="C:\Users\majitel\AppData\Local\Microsoft\Windows\Temporary Internet Files\Content.IE5\0ONMRGLG\MP9002622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337720"/>
            <a:ext cx="3897340" cy="2520280"/>
          </a:xfrm>
          <a:prstGeom prst="rect">
            <a:avLst/>
          </a:prstGeom>
          <a:noFill/>
        </p:spPr>
      </p:pic>
      <p:pic>
        <p:nvPicPr>
          <p:cNvPr id="12299" name="Picture 11" descr="C:\Users\majitel\AppData\Local\Microsoft\Windows\Temporary Internet Files\Content.IE5\3KNKAZ3I\MP9004067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258056"/>
            <a:ext cx="3901440" cy="259994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95536" y="1844824"/>
            <a:ext cx="3605089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… A CO BAVÍ TEBE?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646803"/>
            <a:ext cx="856895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Program Microsoft Office 2010</a:t>
            </a:r>
          </a:p>
          <a:p>
            <a:r>
              <a:rPr lang="cs-CZ" sz="2800" u="sng" dirty="0" smtClean="0">
                <a:solidFill>
                  <a:srgbClr val="C00000"/>
                </a:solidFill>
              </a:rPr>
              <a:t>Vlastní fotogalerie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548680"/>
            <a:ext cx="3216971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51171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375</TotalTime>
  <Words>235</Words>
  <Application>Microsoft Office PowerPoint</Application>
  <PresentationFormat>Předvádění na obrazovce (4:3)</PresentationFormat>
  <Paragraphs>83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majitel</dc:creator>
  <cp:lastModifiedBy>Dum</cp:lastModifiedBy>
  <cp:revision>66</cp:revision>
  <dcterms:created xsi:type="dcterms:W3CDTF">2012-01-23T07:44:01Z</dcterms:created>
  <dcterms:modified xsi:type="dcterms:W3CDTF">2013-12-28T17:34:45Z</dcterms:modified>
</cp:coreProperties>
</file>