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61" r:id="rId2"/>
    <p:sldId id="263" r:id="rId3"/>
    <p:sldId id="283" r:id="rId4"/>
    <p:sldId id="257" r:id="rId5"/>
    <p:sldId id="267" r:id="rId6"/>
    <p:sldId id="264" r:id="rId7"/>
    <p:sldId id="268" r:id="rId8"/>
    <p:sldId id="266" r:id="rId9"/>
    <p:sldId id="269" r:id="rId10"/>
    <p:sldId id="270" r:id="rId11"/>
    <p:sldId id="259" r:id="rId12"/>
    <p:sldId id="271" r:id="rId13"/>
    <p:sldId id="273" r:id="rId14"/>
    <p:sldId id="272" r:id="rId15"/>
    <p:sldId id="280" r:id="rId16"/>
    <p:sldId id="274" r:id="rId17"/>
    <p:sldId id="281" r:id="rId18"/>
    <p:sldId id="276" r:id="rId19"/>
    <p:sldId id="282" r:id="rId20"/>
    <p:sldId id="277" r:id="rId21"/>
    <p:sldId id="275" r:id="rId22"/>
    <p:sldId id="278" r:id="rId23"/>
    <p:sldId id="279" r:id="rId24"/>
    <p:sldId id="258" r:id="rId25"/>
    <p:sldId id="260" r:id="rId26"/>
    <p:sldId id="28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94576" autoAdjust="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VY_32_INOVACE_15 </a:t>
          </a:r>
          <a:r>
            <a:rPr lang="cs-CZ" sz="2000" b="0" dirty="0" smtClean="0"/>
            <a:t>_FORMOVÁNÍ PRVNÍ ČSR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18.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AAD1B47F-72CF-4C5E-A520-3280469F3EFA}" type="presOf" srcId="{3061F91D-8548-4FCB-A021-DD835A272F0F}" destId="{88F378EC-C3F8-47CD-AEFF-49BA634320FB}" srcOrd="0" destOrd="0" presId="urn:microsoft.com/office/officeart/2008/layout/VerticalCurvedList"/>
    <dgm:cxn modelId="{733AA0ED-2E1C-406B-9911-A217C1A3D0C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1EDC082-2C62-495D-B2C2-461DDE1E3B72}" type="presOf" srcId="{60B5D622-D348-4384-9EFA-863CA4F7B7A3}" destId="{CAE44C5F-81A1-4D30-8D3F-2E663ECAC700}" srcOrd="0" destOrd="0" presId="urn:microsoft.com/office/officeart/2008/layout/VerticalCurvedList"/>
    <dgm:cxn modelId="{25E2641A-393F-4144-9A88-CA8F2C3C439C}" type="presOf" srcId="{F3C4A836-23AC-4E41-B6D6-51221E7E6743}" destId="{EF104B90-7E69-4918-A202-E6F91FC6E413}" srcOrd="0" destOrd="0" presId="urn:microsoft.com/office/officeart/2008/layout/VerticalCurvedList"/>
    <dgm:cxn modelId="{B5EDC61E-588C-4092-BFA4-6A511ED438A4}" type="presOf" srcId="{8D78E2D7-18A7-41DD-9962-57B3FE2BEBDD}" destId="{A1781B13-DE10-4169-ABDE-0384026A6B34}" srcOrd="0" destOrd="0" presId="urn:microsoft.com/office/officeart/2008/layout/VerticalCurvedList"/>
    <dgm:cxn modelId="{E6B4F8B6-EA06-4296-95BF-DE00DEC75D06}" type="presOf" srcId="{E392F34A-E55D-43D5-AEDD-49027298B816}" destId="{7DCEBD2C-792F-484E-9C96-926E03F540ED}" srcOrd="0" destOrd="0" presId="urn:microsoft.com/office/officeart/2008/layout/VerticalCurvedList"/>
    <dgm:cxn modelId="{7F2F7810-80CD-4970-8175-563EC184D277}" type="presOf" srcId="{BA9EE107-A5FB-41C4-9EF1-1CC153B68B3F}" destId="{9C0CD981-713F-47B3-AE2F-2963F2684A6F}" srcOrd="0" destOrd="0" presId="urn:microsoft.com/office/officeart/2008/layout/VerticalCurvedList"/>
    <dgm:cxn modelId="{9E1DA0E2-4373-4E37-B0C8-3505FA52C762}" type="presOf" srcId="{A6F0E638-0CDE-4E1F-BB57-10C18463C623}" destId="{7DCEBD2C-792F-484E-9C96-926E03F540ED}" srcOrd="0" destOrd="1" presId="urn:microsoft.com/office/officeart/2008/layout/VerticalCurvedList"/>
    <dgm:cxn modelId="{761EBA84-0A40-4004-ABB0-3D0C89D0821D}" type="presParOf" srcId="{9C0CD981-713F-47B3-AE2F-2963F2684A6F}" destId="{96773A7D-3367-4F53-A2D2-EA5770AFFDB3}" srcOrd="0" destOrd="0" presId="urn:microsoft.com/office/officeart/2008/layout/VerticalCurvedList"/>
    <dgm:cxn modelId="{3D62B0C6-1BE0-402D-91CF-27D7FFF26F74}" type="presParOf" srcId="{96773A7D-3367-4F53-A2D2-EA5770AFFDB3}" destId="{F31B7103-6E88-4DB9-9888-CB9E0B3FEEF8}" srcOrd="0" destOrd="0" presId="urn:microsoft.com/office/officeart/2008/layout/VerticalCurvedList"/>
    <dgm:cxn modelId="{47D8A0A3-26F4-4370-B328-0BB75B0ED61D}" type="presParOf" srcId="{F31B7103-6E88-4DB9-9888-CB9E0B3FEEF8}" destId="{F7A92DE4-3445-4B9B-AF3D-F2DA6F69C25D}" srcOrd="0" destOrd="0" presId="urn:microsoft.com/office/officeart/2008/layout/VerticalCurvedList"/>
    <dgm:cxn modelId="{3F546C13-4045-4AE9-8017-25DE2FA96882}" type="presParOf" srcId="{F31B7103-6E88-4DB9-9888-CB9E0B3FEEF8}" destId="{EF104B90-7E69-4918-A202-E6F91FC6E413}" srcOrd="1" destOrd="0" presId="urn:microsoft.com/office/officeart/2008/layout/VerticalCurvedList"/>
    <dgm:cxn modelId="{6E03F55C-A1E7-4D0D-ADA9-E856AE157980}" type="presParOf" srcId="{F31B7103-6E88-4DB9-9888-CB9E0B3FEEF8}" destId="{F5A5022A-2B1C-4F3B-B289-BC099E9CE92F}" srcOrd="2" destOrd="0" presId="urn:microsoft.com/office/officeart/2008/layout/VerticalCurvedList"/>
    <dgm:cxn modelId="{DFA5FBFB-9018-469B-BA0E-EA706523AEDE}" type="presParOf" srcId="{F31B7103-6E88-4DB9-9888-CB9E0B3FEEF8}" destId="{F16BA6F4-95DE-4E28-BF94-6459A70C4A6D}" srcOrd="3" destOrd="0" presId="urn:microsoft.com/office/officeart/2008/layout/VerticalCurvedList"/>
    <dgm:cxn modelId="{C446F709-42A5-46CC-B6D1-A87D717EED5E}" type="presParOf" srcId="{96773A7D-3367-4F53-A2D2-EA5770AFFDB3}" destId="{F036299F-AF4D-4DAF-ABF5-87E8CC3FEF1B}" srcOrd="1" destOrd="0" presId="urn:microsoft.com/office/officeart/2008/layout/VerticalCurvedList"/>
    <dgm:cxn modelId="{E3EEC5D1-56F3-4D6E-AECB-DBEA6BDA6AAA}" type="presParOf" srcId="{96773A7D-3367-4F53-A2D2-EA5770AFFDB3}" destId="{40B95986-31F6-48A6-A8D8-D04AC3BEDA92}" srcOrd="2" destOrd="0" presId="urn:microsoft.com/office/officeart/2008/layout/VerticalCurvedList"/>
    <dgm:cxn modelId="{B98F64A6-B5A6-4C7C-B4DF-6256FEC1B76A}" type="presParOf" srcId="{40B95986-31F6-48A6-A8D8-D04AC3BEDA92}" destId="{112F553D-60C2-4CC4-948D-0369F51C4DB0}" srcOrd="0" destOrd="0" presId="urn:microsoft.com/office/officeart/2008/layout/VerticalCurvedList"/>
    <dgm:cxn modelId="{47A2E4E0-9030-4C75-980E-EBC50A8B6068}" type="presParOf" srcId="{96773A7D-3367-4F53-A2D2-EA5770AFFDB3}" destId="{A1781B13-DE10-4169-ABDE-0384026A6B34}" srcOrd="3" destOrd="0" presId="urn:microsoft.com/office/officeart/2008/layout/VerticalCurvedList"/>
    <dgm:cxn modelId="{D77C4BA6-26F3-4D60-A6F5-AAC0D951A339}" type="presParOf" srcId="{96773A7D-3367-4F53-A2D2-EA5770AFFDB3}" destId="{65CD74A9-3E7B-49D7-95DD-EB8B72D6CA84}" srcOrd="4" destOrd="0" presId="urn:microsoft.com/office/officeart/2008/layout/VerticalCurvedList"/>
    <dgm:cxn modelId="{E4258710-F798-43F2-B74E-1687E6F56C77}" type="presParOf" srcId="{65CD74A9-3E7B-49D7-95DD-EB8B72D6CA84}" destId="{2741B69B-255D-4143-BECE-5BD9035A4FC6}" srcOrd="0" destOrd="0" presId="urn:microsoft.com/office/officeart/2008/layout/VerticalCurvedList"/>
    <dgm:cxn modelId="{67949BB9-ADC9-483D-8AC9-1E3F0B857A6F}" type="presParOf" srcId="{96773A7D-3367-4F53-A2D2-EA5770AFFDB3}" destId="{7DCEBD2C-792F-484E-9C96-926E03F540ED}" srcOrd="5" destOrd="0" presId="urn:microsoft.com/office/officeart/2008/layout/VerticalCurvedList"/>
    <dgm:cxn modelId="{944DE43F-B4A5-4448-97A4-6B34289CD968}" type="presParOf" srcId="{96773A7D-3367-4F53-A2D2-EA5770AFFDB3}" destId="{8E391AE5-35EA-4A7F-ACFF-6E662A0BD046}" srcOrd="6" destOrd="0" presId="urn:microsoft.com/office/officeart/2008/layout/VerticalCurvedList"/>
    <dgm:cxn modelId="{FAF5615E-723E-40A1-86CB-B093836DFE02}" type="presParOf" srcId="{8E391AE5-35EA-4A7F-ACFF-6E662A0BD046}" destId="{EB133F34-59A3-4639-B813-3EF5396EC28B}" srcOrd="0" destOrd="0" presId="urn:microsoft.com/office/officeart/2008/layout/VerticalCurvedList"/>
    <dgm:cxn modelId="{28E44912-DC36-4C9D-A324-12B15F2EFA5C}" type="presParOf" srcId="{96773A7D-3367-4F53-A2D2-EA5770AFFDB3}" destId="{88F378EC-C3F8-47CD-AEFF-49BA634320FB}" srcOrd="7" destOrd="0" presId="urn:microsoft.com/office/officeart/2008/layout/VerticalCurvedList"/>
    <dgm:cxn modelId="{1E89F87D-712C-4EAB-862E-5EC2CED70D91}" type="presParOf" srcId="{96773A7D-3367-4F53-A2D2-EA5770AFFDB3}" destId="{0C1D6B2A-9239-4220-B9D4-EF24FF044C0E}" srcOrd="8" destOrd="0" presId="urn:microsoft.com/office/officeart/2008/layout/VerticalCurvedList"/>
    <dgm:cxn modelId="{7AD971C8-1361-41FB-A454-36084DA5E03C}" type="presParOf" srcId="{0C1D6B2A-9239-4220-B9D4-EF24FF044C0E}" destId="{A6FEC19F-0F90-4EC7-BB21-E0ADFEFFA617}" srcOrd="0" destOrd="0" presId="urn:microsoft.com/office/officeart/2008/layout/VerticalCurvedList"/>
    <dgm:cxn modelId="{65C71CDE-4C4B-4EBD-BC64-DE707345A8C0}" type="presParOf" srcId="{96773A7D-3367-4F53-A2D2-EA5770AFFDB3}" destId="{CAE44C5F-81A1-4D30-8D3F-2E663ECAC700}" srcOrd="9" destOrd="0" presId="urn:microsoft.com/office/officeart/2008/layout/VerticalCurvedList"/>
    <dgm:cxn modelId="{2595D7E1-FD0C-4FC6-934C-E16849BA857F}" type="presParOf" srcId="{96773A7D-3367-4F53-A2D2-EA5770AFFDB3}" destId="{053E2699-E7D5-4B6C-A824-2ED732C32228}" srcOrd="10" destOrd="0" presId="urn:microsoft.com/office/officeart/2008/layout/VerticalCurvedList"/>
    <dgm:cxn modelId="{A743FE73-58F5-4B51-9D8B-9A63C50610D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18. listopadu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VY_32_INOVACE_15 </a:t>
          </a:r>
          <a:r>
            <a:rPr lang="cs-CZ" sz="2000" b="0" kern="1200" dirty="0" smtClean="0"/>
            <a:t>_FORMOVÁNÍ PRVNÍ ČSR -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0ADC4-D223-4ED3-BE85-5AF1203692F1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39F6C4-D093-48B1-84E4-C974A4BA3E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E504EF6B-0177-4281-87A0-2568F9D70B7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4785395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Žáci vybírají z možností správnou odpověď. Pokud se netrefí, jsou vráceni zpět, pokud zvolí správně, posunou se dál, a to vždy prostřednictvím kliknutí na podobiznu TGM. Postupně se tak dostanou až na konec.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Československá národní rada?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8900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1. orgán 1. československého odboje v zahraničí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30131" y="4437112"/>
            <a:ext cx="851386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orgán 1. československého domácího odboje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395536" y="5157192"/>
            <a:ext cx="8489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předchůdce československé vlády v zahraničí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 Československý národní výbor?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8900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1. orgán 1. československého odboje v zahraničí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30131" y="4437112"/>
            <a:ext cx="851386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orgán 1. československého domácího odboje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95536" y="5157192"/>
            <a:ext cx="8489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předchůdce československé vlády v zahraničí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4"/>
            <a:ext cx="7408862" cy="129614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nebyl představitelem Československé národní rady?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2970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T. G. Masaryk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30131" y="4437112"/>
            <a:ext cx="218681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E. Beneš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395536" y="5157192"/>
            <a:ext cx="2004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A. </a:t>
            </a:r>
            <a:r>
              <a:rPr lang="cs-CZ" sz="3200" b="1" dirty="0" err="1" smtClean="0">
                <a:solidFill>
                  <a:srgbClr val="00B050"/>
                </a:solidFill>
              </a:rPr>
              <a:t>Rašín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1114102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reprezentoval Československý národní výbor?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539552" y="3717032"/>
            <a:ext cx="2970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T. G. Masaryk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30131" y="4437112"/>
            <a:ext cx="218681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E. Beneš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55576" y="5157192"/>
            <a:ext cx="2004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A. </a:t>
            </a:r>
            <a:r>
              <a:rPr lang="cs-CZ" sz="3200" b="1" dirty="0" err="1" smtClean="0">
                <a:solidFill>
                  <a:srgbClr val="00B050"/>
                </a:solidFill>
              </a:rPr>
              <a:t>Rašín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5380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vzniklo Československo?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547664" y="3573016"/>
            <a:ext cx="2369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28. 6. 1914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619672" y="4221088"/>
            <a:ext cx="23567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28. 9. 1918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691680" y="5013176"/>
            <a:ext cx="2478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28. 10. 1918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259632" y="5085184"/>
            <a:ext cx="2026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šestkrát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Kolikrát byl zvolen TGM prezidentem?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187624" y="3717032"/>
            <a:ext cx="1984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dvakrát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87624" y="4365104"/>
            <a:ext cx="2137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čtyřikrát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862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2. prezidentem ČSR?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259632" y="2492896"/>
            <a:ext cx="2109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E. Beneš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331640" y="3212976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K. Kramář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259632" y="3933056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E. </a:t>
            </a:r>
            <a:r>
              <a:rPr lang="cs-CZ" sz="3200" b="1" dirty="0" err="1" smtClean="0">
                <a:solidFill>
                  <a:srgbClr val="00B050"/>
                </a:solidFill>
              </a:rPr>
              <a:t>Hácha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prvním premiérem ČSR?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115616" y="3212976"/>
            <a:ext cx="2109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E. Beneš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15616" y="3789040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K. Kramář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4437112"/>
            <a:ext cx="3050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M. R. </a:t>
            </a:r>
            <a:r>
              <a:rPr lang="cs-CZ" sz="3200" b="1" dirty="0" err="1" smtClean="0">
                <a:solidFill>
                  <a:srgbClr val="00B050"/>
                </a:solidFill>
              </a:rPr>
              <a:t>Štefánik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5380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největší menšinou ve státě?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619672" y="3645024"/>
            <a:ext cx="1925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Maďaři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619672" y="4149080"/>
            <a:ext cx="18614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Slováci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1691680" y="4797152"/>
            <a:ext cx="17139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Němci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916833"/>
            <a:ext cx="7408862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 kterou oblast měla ČSR spor s Polskem?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043608" y="3573016"/>
            <a:ext cx="2686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J Slovensko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15616" y="4221088"/>
            <a:ext cx="2136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</a:t>
            </a:r>
            <a:r>
              <a:rPr lang="cs-CZ" sz="3200" b="1" dirty="0" err="1" smtClean="0">
                <a:solidFill>
                  <a:srgbClr val="00B050"/>
                </a:solidFill>
              </a:rPr>
              <a:t>Těšínsko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4941168"/>
            <a:ext cx="3337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české pohraničí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blog.idnes.cz/blog/3911/155211/tg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340768"/>
            <a:ext cx="4000500" cy="5324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Masaryk: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764704"/>
            <a:ext cx="7408862" cy="754062"/>
          </a:xfrm>
        </p:spPr>
        <p:txBody>
          <a:bodyPr/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Špatně!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hrad.cz/img/u/prezident-cr/tomas-garrigue-masaryk.jpg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72816"/>
            <a:ext cx="2520280" cy="33404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07704" y="5301208"/>
            <a:ext cx="5796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1: 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Jsi na konci!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7410" name="Picture 2" descr="http://2.bp.blogspot.com/_ieoqawNMnMc/TMim-8GQquI/AAAAAAAACe8/2R8HO3eStQQ/s400/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38139"/>
            <a:ext cx="3312368" cy="42962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07704" y="5949280"/>
            <a:ext cx="5762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3: Tomáš </a:t>
            </a:r>
            <a:r>
              <a:rPr lang="cs-CZ" sz="3200" b="1" dirty="0" err="1" smtClean="0"/>
              <a:t>Garrigue</a:t>
            </a:r>
            <a:r>
              <a:rPr lang="cs-CZ" sz="3200" b="1" dirty="0" smtClean="0"/>
              <a:t> Masaryk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726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A, Použitá literatura: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1. VÁLKOVÁ, Veronika. </a:t>
            </a:r>
            <a:r>
              <a:rPr lang="cs-CZ" i="1" dirty="0" smtClean="0">
                <a:solidFill>
                  <a:schemeClr val="tx1"/>
                </a:solidFill>
                <a:cs typeface="Times New Roman" pitchFamily="18" charset="0"/>
              </a:rPr>
              <a:t>Dějepis 9 pro základní školy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. Praha: SPN - pedagogické nakladatelství, akciová společnost, 2009, ISBN 978-80-7235-428-3. </a:t>
            </a:r>
            <a:endParaRPr lang="cs-CZ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1: </a:t>
            </a:r>
            <a:r>
              <a:rPr lang="pt-BR" dirty="0" smtClean="0">
                <a:solidFill>
                  <a:schemeClr val="tx1"/>
                </a:solidFill>
              </a:rPr>
              <a:t>AUTOR </a:t>
            </a:r>
            <a:r>
              <a:rPr lang="pt-BR" dirty="0" smtClean="0">
                <a:solidFill>
                  <a:schemeClr val="tx1"/>
                </a:solidFill>
              </a:rPr>
              <a:t>NEUVEDEN. </a:t>
            </a:r>
            <a:r>
              <a:rPr lang="pt-BR" i="1" dirty="0" smtClean="0">
                <a:solidFill>
                  <a:schemeClr val="tx1"/>
                </a:solidFill>
              </a:rPr>
              <a:t>www.masaryk.ch</a:t>
            </a:r>
            <a:r>
              <a:rPr lang="pt-BR" dirty="0" smtClean="0">
                <a:solidFill>
                  <a:schemeClr val="tx1"/>
                </a:solidFill>
              </a:rPr>
              <a:t> [online]. [cit. 28.12.2013]. Dostupný na WWW: http://www.masaryk.ch/images/masaryk1920.gif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2: </a:t>
            </a:r>
            <a:r>
              <a:rPr lang="pt-BR" dirty="0" smtClean="0">
                <a:solidFill>
                  <a:schemeClr val="tx1"/>
                </a:solidFill>
              </a:rPr>
              <a:t>AUTOR NEUVEDEN. </a:t>
            </a:r>
            <a:r>
              <a:rPr lang="pt-BR" i="1" dirty="0" smtClean="0">
                <a:solidFill>
                  <a:schemeClr val="tx1"/>
                </a:solidFill>
              </a:rPr>
              <a:t>www.sokoladamov.estranky.cz</a:t>
            </a:r>
            <a:r>
              <a:rPr lang="pt-BR" dirty="0" smtClean="0">
                <a:solidFill>
                  <a:schemeClr val="tx1"/>
                </a:solidFill>
              </a:rPr>
              <a:t> [online]. [cit. 28.12.2013]. Dostupný na WWW: http://</a:t>
            </a:r>
            <a:r>
              <a:rPr lang="pt-BR" dirty="0" smtClean="0">
                <a:solidFill>
                  <a:schemeClr val="tx1"/>
                </a:solidFill>
              </a:rPr>
              <a:t>www.sokoladamov.estranky.cz/img/picture/48/masaryk.jpg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3: </a:t>
            </a:r>
            <a:r>
              <a:rPr lang="cs-CZ" dirty="0" smtClean="0">
                <a:solidFill>
                  <a:schemeClr val="tx1"/>
                </a:solidFill>
              </a:rPr>
              <a:t>AUTOR NEUVEDEN. </a:t>
            </a:r>
            <a:r>
              <a:rPr lang="cs-CZ" i="1" dirty="0" err="1" smtClean="0">
                <a:solidFill>
                  <a:schemeClr val="tx1"/>
                </a:solidFill>
              </a:rPr>
              <a:t>veritas.evangnet.cz</a:t>
            </a:r>
            <a:r>
              <a:rPr lang="cs-CZ" dirty="0" smtClean="0">
                <a:solidFill>
                  <a:schemeClr val="tx1"/>
                </a:solidFill>
              </a:rPr>
              <a:t> [online]. [cit. 28.12.2013]. Dostupný na WWW: http://veritas.evangnet.cz/graphic/masaryk1.jpg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9"/>
            <a:ext cx="8229600" cy="85861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298</TotalTime>
  <Words>679</Words>
  <Application>Microsoft Office PowerPoint</Application>
  <PresentationFormat>Předvádění na obrazovce (4:3)</PresentationFormat>
  <Paragraphs>101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Motiv1</vt:lpstr>
      <vt:lpstr>Základní škola a Mateřská škola Bílá Třemešná, okres Trutnov</vt:lpstr>
      <vt:lpstr>Anotace</vt:lpstr>
      <vt:lpstr>Anotace k jednotlivým stranám</vt:lpstr>
      <vt:lpstr>Vyberte:</vt:lpstr>
      <vt:lpstr>Snímek 5</vt:lpstr>
      <vt:lpstr>Vyberte:</vt:lpstr>
      <vt:lpstr>Snímek 7</vt:lpstr>
      <vt:lpstr>Vyberte:</vt:lpstr>
      <vt:lpstr>Snímek 9</vt:lpstr>
      <vt:lpstr>Vyberte:</vt:lpstr>
      <vt:lpstr>Snímek 11</vt:lpstr>
      <vt:lpstr>Vyberte</vt:lpstr>
      <vt:lpstr>Snímek 13</vt:lpstr>
      <vt:lpstr>Vyberte:</vt:lpstr>
      <vt:lpstr>Snímek 15</vt:lpstr>
      <vt:lpstr>Vyberte:</vt:lpstr>
      <vt:lpstr>Snímek 17</vt:lpstr>
      <vt:lpstr>Vyberte:</vt:lpstr>
      <vt:lpstr>Snímek 19</vt:lpstr>
      <vt:lpstr>Vyberte:</vt:lpstr>
      <vt:lpstr>Snímek 21</vt:lpstr>
      <vt:lpstr>Vyberte:</vt:lpstr>
      <vt:lpstr>Snímek 23</vt:lpstr>
      <vt:lpstr>Snímek 24</vt:lpstr>
      <vt:lpstr>Jsi na konci!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Formování první ČSR - opakování</dc:title>
  <dc:creator>Mgr. Jiří Lux</dc:creator>
  <cp:lastModifiedBy>Jiri</cp:lastModifiedBy>
  <cp:revision>39</cp:revision>
  <dcterms:created xsi:type="dcterms:W3CDTF">2013-11-17T16:04:43Z</dcterms:created>
  <dcterms:modified xsi:type="dcterms:W3CDTF">2013-12-28T17:50:08Z</dcterms:modified>
</cp:coreProperties>
</file>