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77" r:id="rId2"/>
    <p:sldId id="278" r:id="rId3"/>
    <p:sldId id="330" r:id="rId4"/>
    <p:sldId id="340" r:id="rId5"/>
    <p:sldId id="341" r:id="rId6"/>
    <p:sldId id="342" r:id="rId7"/>
    <p:sldId id="344" r:id="rId8"/>
    <p:sldId id="343" r:id="rId9"/>
    <p:sldId id="347" r:id="rId10"/>
    <p:sldId id="345" r:id="rId11"/>
    <p:sldId id="346" r:id="rId12"/>
    <p:sldId id="348" r:id="rId13"/>
    <p:sldId id="349" r:id="rId14"/>
    <p:sldId id="350" r:id="rId15"/>
    <p:sldId id="351" r:id="rId16"/>
    <p:sldId id="352" r:id="rId17"/>
    <p:sldId id="35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900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6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</a:t>
          </a:r>
          <a:r>
            <a:rPr lang="cs-CZ" sz="16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18_ÜBERSETZUNG </a:t>
          </a:r>
          <a:r>
            <a:rPr lang="cs-CZ" sz="16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- PŘEKLAD</a:t>
          </a:r>
          <a:endParaRPr lang="cs-CZ" sz="16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opakovací cvičení, překlad do němčiny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</a:t>
          </a:r>
          <a:r>
            <a:rPr lang="cs-CZ" sz="2000" b="0" smtClean="0"/>
            <a:t>: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1" custLinFactNeighborY="-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20" custLinFactNeighborY="81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0" custLinFactNeighborY="2226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201" custLinFactNeighborY="4162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07165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07165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93609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6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</a:t>
          </a:r>
          <a:r>
            <a:rPr lang="cs-CZ" sz="16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18_ÜBERSETZUNG </a:t>
          </a:r>
          <a:r>
            <a:rPr lang="cs-CZ" sz="16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- PŘEKLAD</a:t>
          </a:r>
          <a:endParaRPr lang="cs-CZ" sz="16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93609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3274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opakovací cvičení, překlad do němčiny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43274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60192" y="1800202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</a:t>
          </a:r>
          <a:r>
            <a:rPr lang="cs-CZ" sz="2000" b="0" kern="1200" smtClean="0"/>
            <a:t>: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60192" y="1800202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56283338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4142579699"/>
              </p:ext>
            </p:extLst>
          </p:nvPr>
        </p:nvGraphicFramePr>
        <p:xfrm>
          <a:off x="684213" y="1844675"/>
          <a:ext cx="7343775" cy="46324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</a:t>
                      </a:r>
                      <a:r>
                        <a:rPr lang="cs-CZ" sz="1400" i="1" dirty="0" smtClean="0"/>
                        <a:t>VK_Ryplová_NJ,7_18_Übersetzung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smtClean="0"/>
                        <a:t>- překlad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Duben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25.04.2012–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Mein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Freund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Překlad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do němčiny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Využití naučených poznatků, použití vazeb, předložek, zájmen apod.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Možno překládat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ústně nebo písemně. Kontrolu provést promítnutím správného řešení na tabuli.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Jmenuji se Karin a pocházím z Německa.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Ich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hei</a:t>
            </a:r>
            <a:r>
              <a:rPr lang="de-DE" sz="3600" b="1" dirty="0" err="1" smtClean="0">
                <a:solidFill>
                  <a:srgbClr val="00B050"/>
                </a:solidFill>
              </a:rPr>
              <a:t>ße</a:t>
            </a:r>
            <a:r>
              <a:rPr lang="de-DE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smtClean="0">
                <a:solidFill>
                  <a:srgbClr val="00B050"/>
                </a:solidFill>
              </a:rPr>
              <a:t>Karin</a:t>
            </a:r>
            <a:r>
              <a:rPr lang="de-DE" sz="3600" b="1" dirty="0" smtClean="0">
                <a:solidFill>
                  <a:srgbClr val="00B050"/>
                </a:solidFill>
              </a:rPr>
              <a:t> und komme aus Deutschland.</a:t>
            </a:r>
            <a:endParaRPr lang="cs-CZ" sz="3600" b="1" dirty="0" smtClean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54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de-DE" sz="3600" b="1" dirty="0" err="1" smtClean="0"/>
              <a:t>Nyn</a:t>
            </a:r>
            <a:r>
              <a:rPr lang="cs-CZ" sz="3600" b="1" dirty="0" smtClean="0"/>
              <a:t>í bydlím v Melku v Rakousku.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Jetzt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wohne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ich</a:t>
            </a:r>
            <a:r>
              <a:rPr lang="cs-CZ" sz="3600" b="1" dirty="0" smtClean="0">
                <a:solidFill>
                  <a:srgbClr val="00B050"/>
                </a:solidFill>
              </a:rPr>
              <a:t> in </a:t>
            </a:r>
            <a:r>
              <a:rPr lang="cs-CZ" sz="3600" b="1" dirty="0" err="1" smtClean="0">
                <a:solidFill>
                  <a:srgbClr val="00B050"/>
                </a:solidFill>
              </a:rPr>
              <a:t>Melk</a:t>
            </a:r>
            <a:r>
              <a:rPr lang="cs-CZ" sz="3600" b="1" dirty="0" smtClean="0">
                <a:solidFill>
                  <a:srgbClr val="00B050"/>
                </a:solidFill>
              </a:rPr>
              <a:t> in </a:t>
            </a:r>
            <a:r>
              <a:rPr lang="cs-CZ" sz="3600" b="1" dirty="0" err="1" smtClean="0">
                <a:solidFill>
                  <a:srgbClr val="00B050"/>
                </a:solidFill>
              </a:rPr>
              <a:t>Österreich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20901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Mám tady už hodně kamarádů.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Ich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habe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schon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viele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Freunde</a:t>
            </a:r>
            <a:r>
              <a:rPr lang="cs-CZ" sz="3600" b="1" dirty="0" smtClean="0">
                <a:solidFill>
                  <a:srgbClr val="00B050"/>
                </a:solidFill>
              </a:rPr>
              <a:t> da.</a:t>
            </a:r>
          </a:p>
        </p:txBody>
      </p:sp>
    </p:spTree>
    <p:extLst>
      <p:ext uri="{BB962C8B-B14F-4D97-AF65-F5344CB8AC3E}">
        <p14:creationId xmlns:p14="http://schemas.microsoft.com/office/powerpoint/2010/main" val="411939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Moje kamarádka Klára je moc milá.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Meine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Freundin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Klara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ist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sehr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nett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45756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840760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Jezdíme spolu na kole nebo chodíme plavat.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Wir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fahren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zusammen</a:t>
            </a:r>
            <a:r>
              <a:rPr lang="cs-CZ" sz="3600" b="1" dirty="0" smtClean="0">
                <a:solidFill>
                  <a:srgbClr val="00B050"/>
                </a:solidFill>
              </a:rPr>
              <a:t> Rad oder </a:t>
            </a:r>
            <a:r>
              <a:rPr lang="cs-CZ" sz="3600" b="1" dirty="0" err="1" smtClean="0">
                <a:solidFill>
                  <a:srgbClr val="00B050"/>
                </a:solidFill>
              </a:rPr>
              <a:t>gehen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schwimmen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76488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Její bratr Jan hraje dobře fotbal.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Ihr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Bruder</a:t>
            </a:r>
            <a:r>
              <a:rPr lang="cs-CZ" sz="3600" b="1" dirty="0" smtClean="0">
                <a:solidFill>
                  <a:srgbClr val="00B050"/>
                </a:solidFill>
              </a:rPr>
              <a:t> Jan </a:t>
            </a:r>
            <a:r>
              <a:rPr lang="cs-CZ" sz="3600" b="1" dirty="0" err="1" smtClean="0">
                <a:solidFill>
                  <a:srgbClr val="00B050"/>
                </a:solidFill>
              </a:rPr>
              <a:t>spielt</a:t>
            </a:r>
            <a:r>
              <a:rPr lang="cs-CZ" sz="3600" b="1" dirty="0" smtClean="0">
                <a:solidFill>
                  <a:srgbClr val="00B050"/>
                </a:solidFill>
              </a:rPr>
              <a:t> gut </a:t>
            </a:r>
            <a:r>
              <a:rPr lang="cs-CZ" sz="3600" b="1" dirty="0" err="1" smtClean="0">
                <a:solidFill>
                  <a:srgbClr val="00B050"/>
                </a:solidFill>
              </a:rPr>
              <a:t>Fu</a:t>
            </a:r>
            <a:r>
              <a:rPr lang="de-DE" sz="3600" b="1" dirty="0" err="1" smtClean="0">
                <a:solidFill>
                  <a:srgbClr val="00B050"/>
                </a:solidFill>
              </a:rPr>
              <a:t>ßball</a:t>
            </a:r>
            <a:r>
              <a:rPr lang="de-DE" sz="3600" b="1" dirty="0" smtClean="0">
                <a:solidFill>
                  <a:srgbClr val="00B050"/>
                </a:solidFill>
              </a:rPr>
              <a:t>.</a:t>
            </a:r>
            <a:endParaRPr lang="cs-CZ" sz="3600" b="1" dirty="0" smtClean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86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Klára má ještě jednoho bratra.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Klara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hat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noch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einen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Bruder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87035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Klářin bratr Lukas hraje na kytaru a zpívá.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Klaras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Bruder</a:t>
            </a:r>
            <a:r>
              <a:rPr lang="cs-CZ" sz="3600" b="1" dirty="0" smtClean="0">
                <a:solidFill>
                  <a:srgbClr val="00B050"/>
                </a:solidFill>
              </a:rPr>
              <a:t> Lukas </a:t>
            </a:r>
            <a:r>
              <a:rPr lang="cs-CZ" sz="3600" b="1" dirty="0" err="1" smtClean="0">
                <a:solidFill>
                  <a:srgbClr val="00B050"/>
                </a:solidFill>
              </a:rPr>
              <a:t>spielt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Gitarre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und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singt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5889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Někdy zpíváme všichni dohromady.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Manchmal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singen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wir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alle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zusammen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22563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V létě pojedeme všichni na Slovensko.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Im</a:t>
            </a:r>
            <a:r>
              <a:rPr lang="cs-CZ" sz="3600" b="1" dirty="0" smtClean="0">
                <a:solidFill>
                  <a:srgbClr val="00B050"/>
                </a:solidFill>
              </a:rPr>
              <a:t> Sommer </a:t>
            </a:r>
            <a:r>
              <a:rPr lang="cs-CZ" sz="3600" b="1" dirty="0" err="1" smtClean="0">
                <a:solidFill>
                  <a:srgbClr val="00B050"/>
                </a:solidFill>
              </a:rPr>
              <a:t>fahren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wir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alle</a:t>
            </a:r>
            <a:r>
              <a:rPr lang="cs-CZ" sz="3600" b="1" dirty="0" smtClean="0">
                <a:solidFill>
                  <a:srgbClr val="00B050"/>
                </a:solidFill>
              </a:rPr>
              <a:t> in </a:t>
            </a:r>
            <a:r>
              <a:rPr lang="cs-CZ" sz="3600" b="1" dirty="0" err="1" smtClean="0">
                <a:solidFill>
                  <a:srgbClr val="00B050"/>
                </a:solidFill>
              </a:rPr>
              <a:t>die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Slowakei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7446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V Bratislavě bydlí Mária, moje sestřenice.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>
                <a:solidFill>
                  <a:srgbClr val="00B050"/>
                </a:solidFill>
              </a:rPr>
              <a:t>In Bratislava </a:t>
            </a:r>
            <a:r>
              <a:rPr lang="cs-CZ" sz="3600" b="1" dirty="0" err="1" smtClean="0">
                <a:solidFill>
                  <a:srgbClr val="00B050"/>
                </a:solidFill>
              </a:rPr>
              <a:t>wohnt</a:t>
            </a:r>
            <a:r>
              <a:rPr lang="cs-CZ" sz="3600" b="1" dirty="0" smtClean="0">
                <a:solidFill>
                  <a:srgbClr val="00B050"/>
                </a:solidFill>
              </a:rPr>
              <a:t> Maria, </a:t>
            </a:r>
            <a:r>
              <a:rPr lang="cs-CZ" sz="3600" b="1" dirty="0" err="1" smtClean="0">
                <a:solidFill>
                  <a:srgbClr val="00B050"/>
                </a:solidFill>
              </a:rPr>
              <a:t>meine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Cousine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897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Navštívíme Vysoké Tatry.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Wir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besuchen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die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Hohe</a:t>
            </a:r>
            <a:r>
              <a:rPr lang="cs-CZ" sz="3600" b="1" dirty="0" smtClean="0">
                <a:solidFill>
                  <a:srgbClr val="00B050"/>
                </a:solidFill>
              </a:rPr>
              <a:t> Tatra.</a:t>
            </a:r>
          </a:p>
        </p:txBody>
      </p:sp>
    </p:spTree>
    <p:extLst>
      <p:ext uri="{BB962C8B-B14F-4D97-AF65-F5344CB8AC3E}">
        <p14:creationId xmlns:p14="http://schemas.microsoft.com/office/powerpoint/2010/main" val="51142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přelož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1556792"/>
            <a:ext cx="6192688" cy="45262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Moc se těším.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rgbClr val="00B050"/>
                </a:solidFill>
              </a:rPr>
              <a:t>Ich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freue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mich</a:t>
            </a:r>
            <a:r>
              <a:rPr lang="cs-CZ" sz="3600" b="1" dirty="0" smtClean="0">
                <a:solidFill>
                  <a:srgbClr val="00B050"/>
                </a:solidFill>
              </a:rPr>
              <a:t> </a:t>
            </a:r>
            <a:r>
              <a:rPr lang="cs-CZ" sz="3600" b="1" dirty="0" err="1" smtClean="0">
                <a:solidFill>
                  <a:srgbClr val="00B050"/>
                </a:solidFill>
              </a:rPr>
              <a:t>sehr</a:t>
            </a:r>
            <a:r>
              <a:rPr lang="cs-CZ" sz="3600" b="1" dirty="0" smtClean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76593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08112"/>
          </a:xfrm>
        </p:spPr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zadání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1052736"/>
            <a:ext cx="8064896" cy="5688632"/>
          </a:xfrm>
        </p:spPr>
        <p:txBody>
          <a:bodyPr>
            <a:noAutofit/>
          </a:bodyPr>
          <a:lstStyle/>
          <a:p>
            <a:r>
              <a:rPr lang="cs-CZ" b="1" dirty="0" smtClean="0"/>
              <a:t>Jmenuji se Karin a pocházím z Německa.</a:t>
            </a:r>
            <a:endParaRPr lang="de-DE" b="1" dirty="0"/>
          </a:p>
          <a:p>
            <a:r>
              <a:rPr lang="de-DE" b="1" dirty="0" err="1" smtClean="0"/>
              <a:t>Nyn</a:t>
            </a:r>
            <a:r>
              <a:rPr lang="cs-CZ" b="1" dirty="0"/>
              <a:t>í bydlím v Melku v Rakousku</a:t>
            </a:r>
            <a:r>
              <a:rPr lang="cs-CZ" b="1" dirty="0" smtClean="0"/>
              <a:t>.</a:t>
            </a:r>
          </a:p>
          <a:p>
            <a:r>
              <a:rPr lang="cs-CZ" b="1" dirty="0"/>
              <a:t>Mám tady už hodně kamarádů</a:t>
            </a:r>
            <a:r>
              <a:rPr lang="cs-CZ" b="1" dirty="0" smtClean="0"/>
              <a:t>.</a:t>
            </a:r>
          </a:p>
          <a:p>
            <a:r>
              <a:rPr lang="cs-CZ" b="1" dirty="0"/>
              <a:t>Moje kamarádka Klára je moc milá</a:t>
            </a:r>
            <a:r>
              <a:rPr lang="cs-CZ" b="1" dirty="0" smtClean="0"/>
              <a:t>.</a:t>
            </a:r>
          </a:p>
          <a:p>
            <a:r>
              <a:rPr lang="cs-CZ" b="1" dirty="0"/>
              <a:t>Jezdíme spolu na kole nebo chodíme plavat.</a:t>
            </a:r>
          </a:p>
          <a:p>
            <a:r>
              <a:rPr lang="cs-CZ" b="1" dirty="0"/>
              <a:t>Její bratr Jan hraje dobře fotbal</a:t>
            </a:r>
            <a:r>
              <a:rPr lang="cs-CZ" b="1" dirty="0" smtClean="0"/>
              <a:t>.</a:t>
            </a:r>
          </a:p>
          <a:p>
            <a:r>
              <a:rPr lang="cs-CZ" b="1" dirty="0"/>
              <a:t>Klára má ještě jednoho bratra</a:t>
            </a:r>
            <a:r>
              <a:rPr lang="cs-CZ" b="1" dirty="0" smtClean="0"/>
              <a:t>.</a:t>
            </a:r>
          </a:p>
          <a:p>
            <a:r>
              <a:rPr lang="cs-CZ" b="1" dirty="0"/>
              <a:t>Klářin bratr Lukas hraje na kytaru a zpívá</a:t>
            </a:r>
            <a:r>
              <a:rPr lang="cs-CZ" b="1" dirty="0" smtClean="0"/>
              <a:t>.</a:t>
            </a:r>
          </a:p>
          <a:p>
            <a:r>
              <a:rPr lang="cs-CZ" b="1" dirty="0"/>
              <a:t>Někdy zpíváme všichni dohromady</a:t>
            </a:r>
            <a:r>
              <a:rPr lang="cs-CZ" b="1" dirty="0" smtClean="0"/>
              <a:t>.</a:t>
            </a:r>
          </a:p>
          <a:p>
            <a:r>
              <a:rPr lang="cs-CZ" b="1" dirty="0"/>
              <a:t>V létě pojedeme všichni na Slovensko</a:t>
            </a:r>
            <a:r>
              <a:rPr lang="cs-CZ" b="1" dirty="0" smtClean="0"/>
              <a:t>.</a:t>
            </a:r>
          </a:p>
          <a:p>
            <a:r>
              <a:rPr lang="cs-CZ" b="1" dirty="0"/>
              <a:t>V Bratislavě bydlí Mária, moje sestřenice</a:t>
            </a:r>
            <a:r>
              <a:rPr lang="cs-CZ" b="1" dirty="0" smtClean="0"/>
              <a:t>.</a:t>
            </a:r>
          </a:p>
          <a:p>
            <a:r>
              <a:rPr lang="cs-CZ" b="1" dirty="0"/>
              <a:t>Navštívíme Vysoké Tatry</a:t>
            </a:r>
            <a:r>
              <a:rPr lang="cs-CZ" b="1" dirty="0" smtClean="0"/>
              <a:t>.</a:t>
            </a:r>
          </a:p>
          <a:p>
            <a:r>
              <a:rPr lang="cs-CZ" b="1" dirty="0"/>
              <a:t>Moc se těším.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sz="3600" dirty="0" smtClean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994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08112"/>
          </a:xfrm>
        </p:spPr>
        <p:txBody>
          <a:bodyPr/>
          <a:lstStyle/>
          <a:p>
            <a:r>
              <a:rPr lang="cs-CZ" sz="4400" dirty="0" err="1" smtClean="0"/>
              <a:t>Übersetz</a:t>
            </a:r>
            <a:r>
              <a:rPr lang="cs-CZ" sz="4400" dirty="0" smtClean="0"/>
              <a:t> - řešení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491880" y="1628800"/>
            <a:ext cx="4978896" cy="44973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1052736"/>
            <a:ext cx="8208912" cy="5688632"/>
          </a:xfrm>
        </p:spPr>
        <p:txBody>
          <a:bodyPr>
            <a:noAutofit/>
          </a:bodyPr>
          <a:lstStyle/>
          <a:p>
            <a:r>
              <a:rPr lang="de-DE" b="1" dirty="0"/>
              <a:t>Ich heiße Karin und komme aus Deutschland.</a:t>
            </a:r>
          </a:p>
          <a:p>
            <a:r>
              <a:rPr lang="de-DE" b="1" dirty="0" smtClean="0"/>
              <a:t>Jetzt </a:t>
            </a:r>
            <a:r>
              <a:rPr lang="de-DE" b="1" dirty="0"/>
              <a:t>wohne ich in </a:t>
            </a:r>
            <a:r>
              <a:rPr lang="de-DE" b="1" dirty="0" err="1"/>
              <a:t>Melk</a:t>
            </a:r>
            <a:r>
              <a:rPr lang="de-DE" b="1" dirty="0"/>
              <a:t> in Österreich.</a:t>
            </a:r>
          </a:p>
          <a:p>
            <a:r>
              <a:rPr lang="de-DE" b="1" dirty="0"/>
              <a:t>Ich habe schon viele Freunde da.</a:t>
            </a:r>
          </a:p>
          <a:p>
            <a:r>
              <a:rPr lang="de-DE" b="1" dirty="0"/>
              <a:t>Meine Freundin Klara ist sehr nett.</a:t>
            </a:r>
          </a:p>
          <a:p>
            <a:r>
              <a:rPr lang="de-DE" b="1" dirty="0"/>
              <a:t>Wir fahren zusammen Rad oder gehen schwimmen.</a:t>
            </a:r>
          </a:p>
          <a:p>
            <a:r>
              <a:rPr lang="de-DE" b="1" dirty="0"/>
              <a:t>Ihr Bruder Jan spielt gut Fußball.</a:t>
            </a:r>
          </a:p>
          <a:p>
            <a:r>
              <a:rPr lang="de-DE" b="1" dirty="0"/>
              <a:t>Klara hat noch einen Bruder.</a:t>
            </a:r>
          </a:p>
          <a:p>
            <a:r>
              <a:rPr lang="cs-CZ" b="1" dirty="0" err="1"/>
              <a:t>Klaras</a:t>
            </a:r>
            <a:r>
              <a:rPr lang="cs-CZ" b="1" dirty="0"/>
              <a:t> </a:t>
            </a:r>
            <a:r>
              <a:rPr lang="cs-CZ" b="1" dirty="0" err="1"/>
              <a:t>Bruder</a:t>
            </a:r>
            <a:r>
              <a:rPr lang="cs-CZ" b="1" dirty="0"/>
              <a:t> Lukas </a:t>
            </a:r>
            <a:r>
              <a:rPr lang="cs-CZ" b="1" dirty="0" err="1"/>
              <a:t>spielt</a:t>
            </a:r>
            <a:r>
              <a:rPr lang="cs-CZ" b="1" dirty="0"/>
              <a:t> </a:t>
            </a:r>
            <a:r>
              <a:rPr lang="cs-CZ" b="1" dirty="0" err="1"/>
              <a:t>Gitarre</a:t>
            </a:r>
            <a:r>
              <a:rPr lang="cs-CZ" b="1" dirty="0"/>
              <a:t> </a:t>
            </a:r>
            <a:r>
              <a:rPr lang="cs-CZ" b="1" dirty="0" err="1"/>
              <a:t>und</a:t>
            </a:r>
            <a:r>
              <a:rPr lang="cs-CZ" b="1" dirty="0"/>
              <a:t> </a:t>
            </a:r>
            <a:r>
              <a:rPr lang="cs-CZ" b="1" dirty="0" err="1"/>
              <a:t>singt</a:t>
            </a:r>
            <a:r>
              <a:rPr lang="cs-CZ" b="1" dirty="0"/>
              <a:t>.</a:t>
            </a:r>
          </a:p>
          <a:p>
            <a:r>
              <a:rPr lang="de-DE" b="1" dirty="0"/>
              <a:t>Manchmal singen wir alle zusammen.</a:t>
            </a:r>
          </a:p>
          <a:p>
            <a:r>
              <a:rPr lang="de-DE" b="1" dirty="0"/>
              <a:t>Im Sommer fahren wir alle in die Slowakei.</a:t>
            </a:r>
          </a:p>
          <a:p>
            <a:r>
              <a:rPr lang="de-DE" b="1" dirty="0"/>
              <a:t>In Bratislava wohnt Maria, meine Cousine.</a:t>
            </a:r>
          </a:p>
          <a:p>
            <a:r>
              <a:rPr lang="de-DE" b="1" dirty="0"/>
              <a:t>Wir besuchen die Hohe Tatra.</a:t>
            </a:r>
          </a:p>
          <a:p>
            <a:r>
              <a:rPr lang="cs-CZ" b="1" dirty="0" err="1"/>
              <a:t>Ich</a:t>
            </a:r>
            <a:r>
              <a:rPr lang="cs-CZ" b="1" dirty="0"/>
              <a:t> </a:t>
            </a:r>
            <a:r>
              <a:rPr lang="cs-CZ" b="1" dirty="0" err="1"/>
              <a:t>freue</a:t>
            </a:r>
            <a:r>
              <a:rPr lang="cs-CZ" b="1" dirty="0"/>
              <a:t> </a:t>
            </a:r>
            <a:r>
              <a:rPr lang="cs-CZ" b="1" dirty="0" err="1"/>
              <a:t>mich</a:t>
            </a:r>
            <a:r>
              <a:rPr lang="cs-CZ" b="1" dirty="0"/>
              <a:t> </a:t>
            </a:r>
            <a:r>
              <a:rPr lang="cs-CZ" b="1" dirty="0" err="1"/>
              <a:t>sehr</a:t>
            </a:r>
            <a:r>
              <a:rPr lang="cs-CZ" b="1" dirty="0"/>
              <a:t>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sz="3600" dirty="0" smtClean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320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843</TotalTime>
  <Words>535</Words>
  <Application>Microsoft Office PowerPoint</Application>
  <PresentationFormat>Předvádění na obrazovce (4:3)</PresentationFormat>
  <Paragraphs>120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Exekutivní</vt:lpstr>
      <vt:lpstr>Prezentace aplikace PowerPoint</vt:lpstr>
      <vt:lpstr>Prezentace aplikace PowerPoint</vt:lpstr>
      <vt:lpstr>Übersetz - přelož</vt:lpstr>
      <vt:lpstr>Übersetz - přelož</vt:lpstr>
      <vt:lpstr>Übersetz - přelož</vt:lpstr>
      <vt:lpstr>Übersetz - přelož</vt:lpstr>
      <vt:lpstr>Übersetz - přelož</vt:lpstr>
      <vt:lpstr>Übersetz - přelož</vt:lpstr>
      <vt:lpstr>Übersetz - přelož</vt:lpstr>
      <vt:lpstr>Übersetz - přelož</vt:lpstr>
      <vt:lpstr>Übersetz - přelož</vt:lpstr>
      <vt:lpstr>Übersetz - přelož</vt:lpstr>
      <vt:lpstr>Übersetz - přelož</vt:lpstr>
      <vt:lpstr>Übersetz - přelož</vt:lpstr>
      <vt:lpstr>Übersetz - přelož</vt:lpstr>
      <vt:lpstr>Übersetz - zadání</vt:lpstr>
      <vt:lpstr>Übersetz -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reditel</cp:lastModifiedBy>
  <cp:revision>43</cp:revision>
  <dcterms:created xsi:type="dcterms:W3CDTF">2012-01-02T10:00:53Z</dcterms:created>
  <dcterms:modified xsi:type="dcterms:W3CDTF">2012-11-16T08:31:50Z</dcterms:modified>
</cp:coreProperties>
</file>