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2"/>
  </p:notesMasterIdLst>
  <p:sldIdLst>
    <p:sldId id="263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56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0"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 snapToGrid="0"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A48EAB9-39CA-4248-B66B-64F3446FE48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633F8FA-B890-4035-A655-680EF6CF1C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Kliknutím se dostaneš na 2. stránku.</a:t>
            </a:r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7448FF1-38FB-4756-AD75-AA76AEF0713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1. kliknutím se objeví obrázky. 2. kliknutím se dostaneš na 4. stránku.</a:t>
            </a:r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B0DB235-5D36-4090-999B-94992524714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1. kliknutím spustíš animaci. 2. kliknutím se dostaneš na 5. stránku.</a:t>
            </a:r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9AAF8A-E86A-4486-B4F5-BEA17D89474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Kliknutím se dostaneš na 6. stránku.</a:t>
            </a:r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D5A649-8354-41D5-9906-CC2C140A96F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Kliknutím se dostaneš na 7. stránku – bez obrázků.</a:t>
            </a:r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FF06AAD-B33B-4AD5-92DA-0C128C18AE9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Kliknutím se dostaneš na 8. stránku – řešení.</a:t>
            </a:r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A587F60-50F1-46B0-90CA-B285569F361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Kliknutím se dostaneš na 9. stránku.</a:t>
            </a:r>
          </a:p>
        </p:txBody>
      </p:sp>
      <p:sp>
        <p:nvSpPr>
          <p:cNvPr id="286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7AC768-4329-44B5-8FFA-6E04D8AF157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07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9E3DEEB-FCF0-4676-8D58-836736C5B9F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920C16-3CBD-4EDA-8301-AE934F93221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C36008-6B5A-4473-95DA-77BDE0622E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D123AB-F772-4CF5-B516-A14AD3F2E45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5DD28F-18B5-40D5-AEB3-EB70FEE172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/>
          <a:lstStyle>
            <a:lvl1pPr algn="l">
              <a:defRPr sz="4000" b="0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20A15-77C1-4E1D-A4B4-E52BB3B0A7F6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30B98-5576-4DA7-9ED5-1FE9DA4370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308796-2F39-4D33-811B-FCC52292DA36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F158-525C-4E0B-B3E6-158DC266A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2CD83-33EF-4F43-BD00-58DCE6C0F822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380F4-80FA-4A48-A16C-8979D7FEDC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7E035-3FB5-48AC-BB83-FC41B462D6B6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A1259-CB99-4254-A992-E7C4E7930C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206A6-10B0-4C7D-AD38-6A68991D435F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4DB3C-3811-40D7-8527-6E9FBC38ED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A834-7932-4947-A3EF-C2766265F933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28744-A729-48CE-AB9C-D5AA51B877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1A736-8008-4E98-B45D-C72EAE0966E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7036F1-1D46-488B-BE6A-E9201FC695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63B2C-1068-4A51-AE9D-2CB6F4FC56B9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4DDAA-E663-40BC-BF5A-3B9A216F58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2E39E-4CC2-4CAF-83F6-4F12395BA404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E1062-52F4-431D-99C2-17670A9867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2CD4E2-7EC1-4359-A612-1C711F3345C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63" y="0"/>
            <a:ext cx="642937" cy="57150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35F4B5-71A3-49EF-85F5-EF8D2F6B92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0" r:id="rId1"/>
    <p:sldLayoutId id="2147483899" r:id="rId2"/>
    <p:sldLayoutId id="2147483901" r:id="rId3"/>
    <p:sldLayoutId id="2147483898" r:id="rId4"/>
    <p:sldLayoutId id="2147483897" r:id="rId5"/>
    <p:sldLayoutId id="2147483896" r:id="rId6"/>
    <p:sldLayoutId id="2147483895" r:id="rId7"/>
    <p:sldLayoutId id="2147483894" r:id="rId8"/>
    <p:sldLayoutId id="2147483893" r:id="rId9"/>
    <p:sldLayoutId id="2147483892" r:id="rId10"/>
    <p:sldLayoutId id="2147483891" r:id="rId11"/>
  </p:sldLayoutIdLst>
  <p:transition spd="slow"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" pitchFamily="2" charset="2"/>
        <a:buChar char="z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ø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" pitchFamily="2" charset="2"/>
        <a:buChar char="Y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³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¹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11" Type="http://schemas.openxmlformats.org/officeDocument/2006/relationships/image" Target="../media/image16.gif"/><Relationship Id="rId5" Type="http://schemas.openxmlformats.org/officeDocument/2006/relationships/image" Target="../media/image10.wmf"/><Relationship Id="rId10" Type="http://schemas.openxmlformats.org/officeDocument/2006/relationships/image" Target="../media/image15.jpeg"/><Relationship Id="rId4" Type="http://schemas.openxmlformats.org/officeDocument/2006/relationships/image" Target="../media/image9.wmf"/><Relationship Id="rId9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11" Type="http://schemas.openxmlformats.org/officeDocument/2006/relationships/image" Target="../media/image16.gif"/><Relationship Id="rId5" Type="http://schemas.openxmlformats.org/officeDocument/2006/relationships/image" Target="../media/image10.wmf"/><Relationship Id="rId10" Type="http://schemas.openxmlformats.org/officeDocument/2006/relationships/image" Target="../media/image15.jpeg"/><Relationship Id="rId4" Type="http://schemas.openxmlformats.org/officeDocument/2006/relationships/image" Target="../media/image9.wmf"/><Relationship Id="rId9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484784"/>
            <a:ext cx="7918648" cy="2664296"/>
          </a:xfrm>
        </p:spPr>
        <p:txBody>
          <a:bodyPr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/>
              <a:t>Název školy: ZŠ Karla Klíče, Hostinné</a:t>
            </a:r>
            <a:br>
              <a:rPr lang="cs-CZ" sz="3200" dirty="0" smtClean="0"/>
            </a:br>
            <a:r>
              <a:rPr lang="cs-CZ" sz="3200" dirty="0" smtClean="0"/>
              <a:t>Autor: Mgr. Ludmila </a:t>
            </a:r>
            <a:r>
              <a:rPr lang="cs-CZ" sz="3200" dirty="0" err="1" smtClean="0"/>
              <a:t>Eisová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3200" dirty="0" smtClean="0"/>
              <a:t>Název</a:t>
            </a:r>
            <a:r>
              <a:rPr lang="cs-CZ" sz="3200" dirty="0"/>
              <a:t>: </a:t>
            </a:r>
            <a:r>
              <a:rPr lang="cs-CZ" sz="3200" dirty="0" smtClean="0"/>
              <a:t>VY_32_INOVACE_10_C_3_ Živé přírodniny</a:t>
            </a:r>
            <a:br>
              <a:rPr lang="cs-CZ" sz="3200" dirty="0" smtClean="0"/>
            </a:br>
            <a:r>
              <a:rPr lang="cs-CZ" sz="3200" dirty="0" smtClean="0"/>
              <a:t>Téma: Živá a neživá příroda</a:t>
            </a:r>
            <a:br>
              <a:rPr lang="cs-CZ" sz="3200" dirty="0" smtClean="0"/>
            </a:br>
            <a:r>
              <a:rPr lang="cs-CZ" sz="3200" dirty="0" smtClean="0"/>
              <a:t>Číslo projektu: CZ.1.07./1.4.00/21.2131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8000" y="4268788"/>
            <a:ext cx="7305675" cy="1752600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187450" y="2060575"/>
          <a:ext cx="6834188" cy="3646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Ludmila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6.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13.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Živé přírodniny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živé přírodniny, rostliny, houby, živočichové,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3033713" y="498475"/>
            <a:ext cx="278447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u="sng">
                <a:solidFill>
                  <a:schemeClr val="tx2"/>
                </a:solidFill>
                <a:latin typeface="Franklin Gothic Book" pitchFamily="34" charset="0"/>
              </a:rPr>
              <a:t>Živé přírodniny</a:t>
            </a: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969963" y="2078038"/>
            <a:ext cx="17589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1. Rostliny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922588" y="1939925"/>
            <a:ext cx="1552575" cy="4159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922588" y="2438400"/>
            <a:ext cx="3908425" cy="4984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3" name="TextovéPole 14"/>
          <p:cNvSpPr txBox="1">
            <a:spLocks noChangeArrowheads="1"/>
          </p:cNvSpPr>
          <p:nvPr/>
        </p:nvSpPr>
        <p:spPr bwMode="auto">
          <a:xfrm>
            <a:off x="941388" y="3575050"/>
            <a:ext cx="17145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2. Houby</a:t>
            </a:r>
          </a:p>
        </p:txBody>
      </p:sp>
      <p:cxnSp>
        <p:nvCxnSpPr>
          <p:cNvPr id="17" name="Přímá spojnice se šipkou 16"/>
          <p:cNvCxnSpPr>
            <a:stCxn id="17413" idx="3"/>
          </p:cNvCxnSpPr>
          <p:nvPr/>
        </p:nvCxnSpPr>
        <p:spPr>
          <a:xfrm>
            <a:off x="2655888" y="3835400"/>
            <a:ext cx="1265237" cy="15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5" name="TextovéPole 23"/>
          <p:cNvSpPr txBox="1">
            <a:spLocks noChangeArrowheads="1"/>
          </p:cNvSpPr>
          <p:nvPr/>
        </p:nvSpPr>
        <p:spPr bwMode="auto">
          <a:xfrm>
            <a:off x="955675" y="4987925"/>
            <a:ext cx="23828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3. Živočichové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 flipV="1">
            <a:off x="3394075" y="5043488"/>
            <a:ext cx="1579563" cy="13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311525" y="5235575"/>
            <a:ext cx="3560763" cy="8048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Ludmila Eisová\AppData\Local\Microsoft\Windows\Temporary Internet Files\Content.IE5\6SRWW0T5\MP90039963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97413" y="1220788"/>
            <a:ext cx="1273175" cy="132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4" descr="C:\Users\Ludmila Eisová\AppData\Local\Microsoft\Windows\Temporary Internet Files\Content.IE5\QKKEMLWV\MP90043860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8813" y="1371600"/>
            <a:ext cx="1566862" cy="234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5" descr="C:\Users\Ludmila Eisová\AppData\Local\Microsoft\Windows\Temporary Internet Files\Content.IE5\08SUHLCI\MC90039073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67163" y="3214688"/>
            <a:ext cx="1463675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8" descr="C:\Users\Ludmila Eisová\AppData\Local\Microsoft\Windows\Temporary Internet Files\Content.IE5\A0JQTU53\MP900409227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54613" y="4470400"/>
            <a:ext cx="1495425" cy="99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9" descr="C:\Users\Ludmila Eisová\AppData\Local\Microsoft\Windows\Temporary Internet Files\Content.IE5\QKKEMLWV\MP900433082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964363" y="4876800"/>
            <a:ext cx="1657350" cy="1662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1001713" y="638175"/>
            <a:ext cx="757555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Franklin Gothic Book" pitchFamily="34" charset="0"/>
              </a:rPr>
              <a:t>Živé organizmy jsou závislé na neživé přírodě. Ta jim poskytuje podmínky k jejich životu:    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219200" y="2757488"/>
            <a:ext cx="1800225" cy="85725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světlo</a:t>
            </a:r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1176338" y="4122738"/>
            <a:ext cx="1798637" cy="942975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teplo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1349375" y="5529263"/>
            <a:ext cx="1452563" cy="91440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vodu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4281488" y="4992688"/>
            <a:ext cx="4224337" cy="91440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potravu   (rostlinám </a:t>
            </a:r>
            <a:r>
              <a:rPr lang="cs-CZ" dirty="0"/>
              <a:t> </a:t>
            </a:r>
            <a:r>
              <a:rPr lang="cs-CZ" sz="2800" dirty="0"/>
              <a:t>a houbám živiny z půdy)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5356225" y="3279775"/>
            <a:ext cx="1798638" cy="91440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vzduch</a:t>
            </a:r>
            <a:endParaRPr lang="cs-CZ" sz="2800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8" presetClass="emph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Rot by="21600000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14" presetID="8" presetClass="emph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" presetID="8" presetClass="emph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1"/>
          <p:cNvSpPr txBox="1">
            <a:spLocks noChangeArrowheads="1"/>
          </p:cNvSpPr>
          <p:nvPr/>
        </p:nvSpPr>
        <p:spPr bwMode="auto">
          <a:xfrm>
            <a:off x="636588" y="249238"/>
            <a:ext cx="7358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Franklin Gothic Book" pitchFamily="34" charset="0"/>
              </a:rPr>
              <a:t>1.	</a:t>
            </a:r>
            <a:r>
              <a:rPr lang="cs-CZ" sz="2800" b="1">
                <a:solidFill>
                  <a:srgbClr val="C00000"/>
                </a:solidFill>
                <a:latin typeface="Franklin Gothic Book" pitchFamily="34" charset="0"/>
              </a:rPr>
              <a:t>Napiš, co tvoří živou přírodu.    	Mohou pracovat 2 žáci najednou</a:t>
            </a:r>
            <a:r>
              <a:rPr lang="cs-CZ" sz="2800" b="1">
                <a:latin typeface="Franklin Gothic Book" pitchFamily="34" charset="0"/>
              </a:rPr>
              <a:t>. 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4489450" y="1398588"/>
            <a:ext cx="12700" cy="502920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4038" y="387350"/>
            <a:ext cx="8215312" cy="18161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2"/>
              <a:defRPr/>
            </a:pPr>
            <a:r>
              <a:rPr lang="cs-CZ" sz="2800" b="1" dirty="0" err="1">
                <a:latin typeface="+mn-lt"/>
                <a:cs typeface="+mn-cs"/>
              </a:rPr>
              <a:t>Kimova</a:t>
            </a:r>
            <a:r>
              <a:rPr lang="cs-CZ" sz="2800" b="1" dirty="0">
                <a:latin typeface="+mn-lt"/>
                <a:cs typeface="+mn-cs"/>
              </a:rPr>
              <a:t> hra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	Zapamatuj si co nejvíce živých přírodnin. Potom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</a:t>
            </a:r>
            <a:r>
              <a:rPr lang="cs-CZ" sz="2800" dirty="0">
                <a:latin typeface="+mn-lt"/>
                <a:cs typeface="+mn-cs"/>
              </a:rPr>
              <a:t>          je zapiš na papír.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+mn-lt"/>
              <a:cs typeface="+mn-cs"/>
            </a:endParaRPr>
          </a:p>
        </p:txBody>
      </p:sp>
      <p:pic>
        <p:nvPicPr>
          <p:cNvPr id="23554" name="Picture 2" descr="C:\Users\Ludmila Eisová\AppData\Local\Microsoft\Windows\Temporary Internet Files\Content.IE5\6SRWW0T5\MP90044480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6900" y="1995488"/>
            <a:ext cx="1703388" cy="202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3" descr="C:\Users\Ludmila Eisová\AppData\Local\Microsoft\Windows\Temporary Internet Files\Content.IE5\A0JQTU53\MC90012276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04075" y="2366963"/>
            <a:ext cx="1773238" cy="146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4" descr="C:\Users\Ludmila Eisová\AppData\Local\Microsoft\Windows\Temporary Internet Files\Content.IE5\QKKEMLWV\MC90019327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62288" y="5099050"/>
            <a:ext cx="1138237" cy="130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 descr="C:\Users\Ludmila Eisová\AppData\Local\Microsoft\Windows\Temporary Internet Files\Content.IE5\6SRWW0T5\MC90003643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47963" y="1954213"/>
            <a:ext cx="1512887" cy="210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7" descr="C:\Users\Ludmila Eisová\AppData\Local\Microsoft\Windows\Temporary Internet Files\Content.IE5\A0JQTU53\MP900403838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148513" y="4448175"/>
            <a:ext cx="1344612" cy="2017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8" descr="C:\Users\Ludmila Eisová\AppData\Local\Microsoft\Windows\Temporary Internet Files\Content.IE5\08SUHLCI\MP900399615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821238" y="4554538"/>
            <a:ext cx="1538287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0" name="Picture 10" descr="C:\Users\Ludmila Eisová\AppData\Local\Microsoft\Windows\Temporary Internet Files\Content.IE5\A0JQTU53\MP900438661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873125" y="4392613"/>
            <a:ext cx="1404938" cy="209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1" name="Picture 12" descr="C:\Users\Ludmila Eisová\AppData\Local\Microsoft\Windows\Temporary Internet Files\Content.IE5\6SRWW0T5\MP900400261[1]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564063" y="2576513"/>
            <a:ext cx="221297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2" name="Picture 13" descr="C:\Users\Ludmila Eisová\AppData\Local\Microsoft\Windows\Temporary Internet Files\Content.IE5\6SRWW0T5\MM900318055[1].gif"/>
          <p:cNvPicPr>
            <a:picLocks noChangeAspect="1" noChangeArrowheads="1" noCrop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 rot="1571207">
            <a:off x="6069013" y="1490663"/>
            <a:ext cx="1185862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3" name="TextovéPole 1"/>
          <p:cNvSpPr txBox="1">
            <a:spLocks noChangeArrowheads="1"/>
          </p:cNvSpPr>
          <p:nvPr/>
        </p:nvSpPr>
        <p:spPr bwMode="auto">
          <a:xfrm>
            <a:off x="1884363" y="747713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4038" y="387350"/>
            <a:ext cx="8215312" cy="1385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2"/>
              <a:defRPr/>
            </a:pPr>
            <a:r>
              <a:rPr lang="cs-CZ" sz="2800" b="1" dirty="0" err="1">
                <a:latin typeface="+mn-lt"/>
                <a:cs typeface="+mn-cs"/>
              </a:rPr>
              <a:t>Kimova</a:t>
            </a:r>
            <a:r>
              <a:rPr lang="cs-CZ" sz="2800" b="1" dirty="0">
                <a:latin typeface="+mn-lt"/>
                <a:cs typeface="+mn-cs"/>
              </a:rPr>
              <a:t> hra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atin typeface="+mn-lt"/>
                <a:cs typeface="+mn-cs"/>
              </a:rPr>
              <a:t>	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 descr="C:\Users\Ludmila Eisová\AppData\Local\Microsoft\Windows\Temporary Internet Files\Content.IE5\6SRWW0T5\MP90044480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6900" y="1995488"/>
            <a:ext cx="1703388" cy="202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0" name="Picture 3" descr="C:\Users\Ludmila Eisová\AppData\Local\Microsoft\Windows\Temporary Internet Files\Content.IE5\A0JQTU53\MC90012276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04075" y="2366963"/>
            <a:ext cx="1773238" cy="146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4" descr="C:\Users\Ludmila Eisová\AppData\Local\Microsoft\Windows\Temporary Internet Files\Content.IE5\QKKEMLWV\MC90019327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62288" y="5099050"/>
            <a:ext cx="1138237" cy="130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5" descr="C:\Users\Ludmila Eisová\AppData\Local\Microsoft\Windows\Temporary Internet Files\Content.IE5\6SRWW0T5\MC90003643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47963" y="1954213"/>
            <a:ext cx="1512887" cy="210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Picture 7" descr="C:\Users\Ludmila Eisová\AppData\Local\Microsoft\Windows\Temporary Internet Files\Content.IE5\A0JQTU53\MP900403838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148513" y="4448175"/>
            <a:ext cx="1344612" cy="2017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Picture 8" descr="C:\Users\Ludmila Eisová\AppData\Local\Microsoft\Windows\Temporary Internet Files\Content.IE5\08SUHLCI\MP900399615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821238" y="4554538"/>
            <a:ext cx="1538287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5" name="Picture 10" descr="C:\Users\Ludmila Eisová\AppData\Local\Microsoft\Windows\Temporary Internet Files\Content.IE5\A0JQTU53\MP900438661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873125" y="4392613"/>
            <a:ext cx="1404938" cy="209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6" name="Picture 12" descr="C:\Users\Ludmila Eisová\AppData\Local\Microsoft\Windows\Temporary Internet Files\Content.IE5\6SRWW0T5\MP900400261[1]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564063" y="2576513"/>
            <a:ext cx="221297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7" name="Picture 13" descr="C:\Users\Ludmila Eisová\AppData\Local\Microsoft\Windows\Temporary Internet Files\Content.IE5\6SRWW0T5\MM900318055[1].gif"/>
          <p:cNvPicPr>
            <a:picLocks noChangeAspect="1" noChangeArrowheads="1" noCrop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 rot="1571207">
            <a:off x="6069013" y="1490663"/>
            <a:ext cx="1185862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365914" y="629490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913" y="2355850"/>
            <a:ext cx="5897562" cy="2160588"/>
          </a:xfrm>
        </p:spPr>
        <p:txBody>
          <a:bodyPr rtlCol="0">
            <a:normAutofit fontScale="85000" lnSpcReduction="10000"/>
          </a:bodyPr>
          <a:lstStyle/>
          <a:p>
            <a:pPr algn="l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3. </a:t>
            </a:r>
            <a:r>
              <a:rPr lang="cs-CZ" dirty="0"/>
              <a:t>l</a:t>
            </a:r>
            <a:r>
              <a:rPr lang="cs-CZ" dirty="0" smtClean="0"/>
              <a:t>ist – výkladová stránka</a:t>
            </a:r>
          </a:p>
          <a:p>
            <a:pPr algn="l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4. list – výkladová stránka</a:t>
            </a:r>
          </a:p>
          <a:p>
            <a:pPr algn="l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5. </a:t>
            </a:r>
            <a:r>
              <a:rPr lang="cs-CZ" dirty="0"/>
              <a:t>l</a:t>
            </a:r>
            <a:r>
              <a:rPr lang="cs-CZ" dirty="0" smtClean="0"/>
              <a:t>ist – 1. úkol - procvičení učiva – 2 žáci zapíší přírodniny, které tvoří živou přírodu</a:t>
            </a:r>
          </a:p>
          <a:p>
            <a:pPr algn="l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6. – 8. list – 2. úkol - </a:t>
            </a:r>
            <a:r>
              <a:rPr lang="cs-CZ" dirty="0" err="1" smtClean="0"/>
              <a:t>Kimova</a:t>
            </a:r>
            <a:r>
              <a:rPr lang="cs-CZ" dirty="0" smtClean="0"/>
              <a:t> hra</a:t>
            </a:r>
          </a:p>
          <a:p>
            <a:pPr algn="l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  <p:sp>
        <p:nvSpPr>
          <p:cNvPr id="29699" name="TextovéPole 3"/>
          <p:cNvSpPr txBox="1">
            <a:spLocks noChangeArrowheads="1"/>
          </p:cNvSpPr>
          <p:nvPr/>
        </p:nvSpPr>
        <p:spPr bwMode="auto">
          <a:xfrm>
            <a:off x="1350963" y="4530725"/>
            <a:ext cx="4530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Určeno pro výuku ve 3. ročníku.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extovéPole 1"/>
          <p:cNvSpPr txBox="1">
            <a:spLocks noChangeArrowheads="1"/>
          </p:cNvSpPr>
          <p:nvPr/>
        </p:nvSpPr>
        <p:spPr bwMode="auto">
          <a:xfrm>
            <a:off x="982663" y="955675"/>
            <a:ext cx="2698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Použité zdroje:</a:t>
            </a:r>
          </a:p>
        </p:txBody>
      </p:sp>
      <p:sp>
        <p:nvSpPr>
          <p:cNvPr id="31746" name="TextovéPole 3"/>
          <p:cNvSpPr txBox="1">
            <a:spLocks noChangeArrowheads="1"/>
          </p:cNvSpPr>
          <p:nvPr/>
        </p:nvSpPr>
        <p:spPr bwMode="auto">
          <a:xfrm>
            <a:off x="1104900" y="2060575"/>
            <a:ext cx="48768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Otevřená galerie Microsoft</a:t>
            </a:r>
            <a:r>
              <a:rPr lang="cs-CZ" sz="2800"/>
              <a:t>.</a:t>
            </a:r>
            <a:r>
              <a:rPr lang="cs-CZ" sz="2800">
                <a:latin typeface="Franklin Gothic Book" pitchFamily="34" charset="0"/>
              </a:rPr>
              <a:t>com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ucky Tie">
    <a:dk1>
      <a:sysClr val="windowText" lastClr="000000"/>
    </a:dk1>
    <a:lt1>
      <a:sysClr val="window" lastClr="FFFFFF"/>
    </a:lt1>
    <a:dk2>
      <a:srgbClr val="C80000"/>
    </a:dk2>
    <a:lt2>
      <a:srgbClr val="FFECEC"/>
    </a:lt2>
    <a:accent1>
      <a:srgbClr val="C93131"/>
    </a:accent1>
    <a:accent2>
      <a:srgbClr val="F58C5D"/>
    </a:accent2>
    <a:accent3>
      <a:srgbClr val="EABC33"/>
    </a:accent3>
    <a:accent4>
      <a:srgbClr val="698F9B"/>
    </a:accent4>
    <a:accent5>
      <a:srgbClr val="825397"/>
    </a:accent5>
    <a:accent6>
      <a:srgbClr val="814359"/>
    </a:accent6>
    <a:hlink>
      <a:srgbClr val="03AEC5"/>
    </a:hlink>
    <a:folHlink>
      <a:srgbClr val="8D9B07"/>
    </a:folHlink>
  </a:clrScheme>
</a:themeOverride>
</file>

<file path=ppt/theme/themeOverride2.xml><?xml version="1.0" encoding="utf-8"?>
<a:themeOverride xmlns:a="http://schemas.openxmlformats.org/drawingml/2006/main">
  <a:clrScheme name="Lucky Tie">
    <a:dk1>
      <a:sysClr val="windowText" lastClr="000000"/>
    </a:dk1>
    <a:lt1>
      <a:sysClr val="window" lastClr="FFFFFF"/>
    </a:lt1>
    <a:dk2>
      <a:srgbClr val="C80000"/>
    </a:dk2>
    <a:lt2>
      <a:srgbClr val="FFECEC"/>
    </a:lt2>
    <a:accent1>
      <a:srgbClr val="C93131"/>
    </a:accent1>
    <a:accent2>
      <a:srgbClr val="F58C5D"/>
    </a:accent2>
    <a:accent3>
      <a:srgbClr val="EABC33"/>
    </a:accent3>
    <a:accent4>
      <a:srgbClr val="698F9B"/>
    </a:accent4>
    <a:accent5>
      <a:srgbClr val="825397"/>
    </a:accent5>
    <a:accent6>
      <a:srgbClr val="814359"/>
    </a:accent6>
    <a:hlink>
      <a:srgbClr val="03AEC5"/>
    </a:hlink>
    <a:folHlink>
      <a:srgbClr val="8D9B07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TC010219413[[fn=Motiv vzorku kravaty]]</Template>
  <TotalTime>263</TotalTime>
  <Words>207</Words>
  <Application>Microsoft Office PowerPoint</Application>
  <PresentationFormat>On-screen Show (4:3)</PresentationFormat>
  <Paragraphs>56</Paragraphs>
  <Slides>10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9" baseType="lpstr">
      <vt:lpstr>Franklin Gothic Book</vt:lpstr>
      <vt:lpstr>Arial</vt:lpstr>
      <vt:lpstr>Tahoma</vt:lpstr>
      <vt:lpstr>Wingdings</vt:lpstr>
      <vt:lpstr>Wingdings 2</vt:lpstr>
      <vt:lpstr>Calibri</vt:lpstr>
      <vt:lpstr>LuckyTie</vt:lpstr>
      <vt:lpstr>LuckyTie</vt:lpstr>
      <vt:lpstr>LuckyTie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DUM</cp:lastModifiedBy>
  <cp:revision>35</cp:revision>
  <dcterms:created xsi:type="dcterms:W3CDTF">2012-02-06T17:37:17Z</dcterms:created>
  <dcterms:modified xsi:type="dcterms:W3CDTF">2012-03-22T21:01:05Z</dcterms:modified>
</cp:coreProperties>
</file>